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1"/>
  </p:notesMasterIdLst>
  <p:sldIdLst>
    <p:sldId id="256" r:id="rId2"/>
    <p:sldId id="296" r:id="rId3"/>
    <p:sldId id="262" r:id="rId4"/>
    <p:sldId id="287" r:id="rId5"/>
    <p:sldId id="257" r:id="rId6"/>
    <p:sldId id="283" r:id="rId7"/>
    <p:sldId id="300" r:id="rId8"/>
    <p:sldId id="274" r:id="rId9"/>
    <p:sldId id="258" r:id="rId10"/>
    <p:sldId id="288" r:id="rId11"/>
    <p:sldId id="275" r:id="rId12"/>
    <p:sldId id="259" r:id="rId13"/>
    <p:sldId id="289" r:id="rId14"/>
    <p:sldId id="276" r:id="rId15"/>
    <p:sldId id="271" r:id="rId16"/>
    <p:sldId id="290" r:id="rId17"/>
    <p:sldId id="294" r:id="rId18"/>
    <p:sldId id="260" r:id="rId19"/>
    <p:sldId id="263" r:id="rId20"/>
    <p:sldId id="264" r:id="rId21"/>
    <p:sldId id="295" r:id="rId22"/>
    <p:sldId id="269" r:id="rId23"/>
    <p:sldId id="266" r:id="rId24"/>
    <p:sldId id="265" r:id="rId25"/>
    <p:sldId id="272" r:id="rId26"/>
    <p:sldId id="291" r:id="rId27"/>
    <p:sldId id="292" r:id="rId28"/>
    <p:sldId id="293" r:id="rId29"/>
    <p:sldId id="277" r:id="rId30"/>
    <p:sldId id="279" r:id="rId31"/>
    <p:sldId id="297" r:id="rId32"/>
    <p:sldId id="278" r:id="rId33"/>
    <p:sldId id="301" r:id="rId34"/>
    <p:sldId id="302" r:id="rId35"/>
    <p:sldId id="281" r:id="rId36"/>
    <p:sldId id="303" r:id="rId37"/>
    <p:sldId id="298" r:id="rId38"/>
    <p:sldId id="299" r:id="rId39"/>
    <p:sldId id="261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0AF948-8786-49E9-A6B0-2E2EBDBB5C8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8C7A465-09C8-4D26-A291-E328FAF2E8A5}">
      <dgm:prSet phldrT="[Text]"/>
      <dgm:spPr/>
      <dgm:t>
        <a:bodyPr/>
        <a:lstStyle/>
        <a:p>
          <a:r>
            <a:rPr lang="en-US" dirty="0" smtClean="0"/>
            <a:t>Maintainability</a:t>
          </a:r>
          <a:endParaRPr lang="uk-UA" dirty="0"/>
        </a:p>
      </dgm:t>
    </dgm:pt>
    <dgm:pt modelId="{7F63C3E5-12C7-4C71-9C05-0C9917CAAB4D}" type="parTrans" cxnId="{F002D530-EBB3-4BC8-897B-2BF3BDC1544C}">
      <dgm:prSet/>
      <dgm:spPr/>
      <dgm:t>
        <a:bodyPr/>
        <a:lstStyle/>
        <a:p>
          <a:endParaRPr lang="uk-UA"/>
        </a:p>
      </dgm:t>
    </dgm:pt>
    <dgm:pt modelId="{8838E1D3-C963-4571-B249-96C1FC367A9E}" type="sibTrans" cxnId="{F002D530-EBB3-4BC8-897B-2BF3BDC1544C}">
      <dgm:prSet/>
      <dgm:spPr/>
      <dgm:t>
        <a:bodyPr/>
        <a:lstStyle/>
        <a:p>
          <a:endParaRPr lang="uk-UA"/>
        </a:p>
      </dgm:t>
    </dgm:pt>
    <dgm:pt modelId="{ACC4F78D-4E1F-4EC1-8ABB-DFD723257422}">
      <dgm:prSet phldrT="[Text]"/>
      <dgm:spPr/>
      <dgm:t>
        <a:bodyPr/>
        <a:lstStyle/>
        <a:p>
          <a:r>
            <a:rPr lang="en-US" dirty="0" smtClean="0"/>
            <a:t>Monitoring</a:t>
          </a:r>
          <a:endParaRPr lang="uk-UA" dirty="0"/>
        </a:p>
      </dgm:t>
    </dgm:pt>
    <dgm:pt modelId="{A7BD7D75-0E26-4D0C-AE23-A5A87F803C2E}" type="parTrans" cxnId="{E3C4513A-CA40-4FC4-9FA7-50CC5B80395F}">
      <dgm:prSet/>
      <dgm:spPr/>
      <dgm:t>
        <a:bodyPr/>
        <a:lstStyle/>
        <a:p>
          <a:endParaRPr lang="uk-UA"/>
        </a:p>
      </dgm:t>
    </dgm:pt>
    <dgm:pt modelId="{A01ED290-5479-47F2-931E-9F06B01B9BAE}" type="sibTrans" cxnId="{E3C4513A-CA40-4FC4-9FA7-50CC5B80395F}">
      <dgm:prSet/>
      <dgm:spPr/>
      <dgm:t>
        <a:bodyPr/>
        <a:lstStyle/>
        <a:p>
          <a:endParaRPr lang="uk-UA"/>
        </a:p>
      </dgm:t>
    </dgm:pt>
    <dgm:pt modelId="{D65FAACD-D35B-4092-BDBD-F16F683045C4}">
      <dgm:prSet phldrT="[Text]"/>
      <dgm:spPr/>
      <dgm:t>
        <a:bodyPr/>
        <a:lstStyle/>
        <a:p>
          <a:r>
            <a:rPr lang="en-US" dirty="0" smtClean="0"/>
            <a:t>Scalability</a:t>
          </a:r>
          <a:endParaRPr lang="uk-UA" dirty="0"/>
        </a:p>
      </dgm:t>
    </dgm:pt>
    <dgm:pt modelId="{EB8710C1-AA43-4F42-BCCA-2318AD067D40}" type="parTrans" cxnId="{0AE6C29B-9B84-46B8-9237-EB77FA0B8484}">
      <dgm:prSet/>
      <dgm:spPr/>
      <dgm:t>
        <a:bodyPr/>
        <a:lstStyle/>
        <a:p>
          <a:endParaRPr lang="uk-UA"/>
        </a:p>
      </dgm:t>
    </dgm:pt>
    <dgm:pt modelId="{80D82CCC-C7D9-489F-81E1-CA1FA64E3C49}" type="sibTrans" cxnId="{0AE6C29B-9B84-46B8-9237-EB77FA0B8484}">
      <dgm:prSet/>
      <dgm:spPr/>
      <dgm:t>
        <a:bodyPr/>
        <a:lstStyle/>
        <a:p>
          <a:endParaRPr lang="uk-UA"/>
        </a:p>
      </dgm:t>
    </dgm:pt>
    <dgm:pt modelId="{A1A062A1-F16B-458D-8287-E3B8BE6FBC64}">
      <dgm:prSet phldrT="[Text]"/>
      <dgm:spPr/>
      <dgm:t>
        <a:bodyPr/>
        <a:lstStyle/>
        <a:p>
          <a:r>
            <a:rPr lang="en-US" dirty="0" smtClean="0"/>
            <a:t>Updates</a:t>
          </a:r>
          <a:endParaRPr lang="uk-UA" dirty="0"/>
        </a:p>
      </dgm:t>
    </dgm:pt>
    <dgm:pt modelId="{BE7DC47B-A8BB-42DD-B97D-4BDADE5C04DD}" type="parTrans" cxnId="{F6605022-E551-434B-9B0D-D3385FB0A839}">
      <dgm:prSet/>
      <dgm:spPr/>
      <dgm:t>
        <a:bodyPr/>
        <a:lstStyle/>
        <a:p>
          <a:endParaRPr lang="uk-UA"/>
        </a:p>
      </dgm:t>
    </dgm:pt>
    <dgm:pt modelId="{FBB2804F-EE4C-4E51-966A-5EAA175D1E09}" type="sibTrans" cxnId="{F6605022-E551-434B-9B0D-D3385FB0A839}">
      <dgm:prSet/>
      <dgm:spPr/>
      <dgm:t>
        <a:bodyPr/>
        <a:lstStyle/>
        <a:p>
          <a:endParaRPr lang="uk-UA"/>
        </a:p>
      </dgm:t>
    </dgm:pt>
    <dgm:pt modelId="{D61DCC17-F07C-4C14-B001-454229BDB3F5}">
      <dgm:prSet phldrT="[Text]"/>
      <dgm:spPr/>
      <dgm:t>
        <a:bodyPr/>
        <a:lstStyle/>
        <a:p>
          <a:r>
            <a:rPr lang="en-US" dirty="0" smtClean="0"/>
            <a:t>Onboarding</a:t>
          </a:r>
          <a:endParaRPr lang="uk-UA" dirty="0"/>
        </a:p>
      </dgm:t>
    </dgm:pt>
    <dgm:pt modelId="{BCA3DAAA-4823-4453-9377-132C45F69479}" type="parTrans" cxnId="{BA576FC1-959B-4549-93C8-915712EC65A2}">
      <dgm:prSet/>
      <dgm:spPr/>
      <dgm:t>
        <a:bodyPr/>
        <a:lstStyle/>
        <a:p>
          <a:endParaRPr lang="uk-UA"/>
        </a:p>
      </dgm:t>
    </dgm:pt>
    <dgm:pt modelId="{A78975DD-F8EE-44FF-80A0-ACCAC9FE33A7}" type="sibTrans" cxnId="{BA576FC1-959B-4549-93C8-915712EC65A2}">
      <dgm:prSet/>
      <dgm:spPr/>
      <dgm:t>
        <a:bodyPr/>
        <a:lstStyle/>
        <a:p>
          <a:endParaRPr lang="uk-UA"/>
        </a:p>
      </dgm:t>
    </dgm:pt>
    <dgm:pt modelId="{E2FC106D-7F00-4EB5-B7D2-928D97A19BFC}">
      <dgm:prSet phldrT="[Text]"/>
      <dgm:spPr/>
      <dgm:t>
        <a:bodyPr/>
        <a:lstStyle/>
        <a:p>
          <a:r>
            <a:rPr lang="en-US" dirty="0" smtClean="0"/>
            <a:t>How </a:t>
          </a:r>
          <a:r>
            <a:rPr lang="en-US" dirty="0" smtClean="0"/>
            <a:t>easy is it </a:t>
          </a:r>
          <a:r>
            <a:rPr lang="en-US" dirty="0" smtClean="0"/>
            <a:t>to maintain the code?</a:t>
          </a:r>
          <a:endParaRPr lang="uk-UA" dirty="0"/>
        </a:p>
      </dgm:t>
    </dgm:pt>
    <dgm:pt modelId="{2049033A-3B1D-4B4F-925A-FFC1EC097218}" type="parTrans" cxnId="{E576BB8F-F90C-4F5C-BE58-21C0C732846E}">
      <dgm:prSet/>
      <dgm:spPr/>
      <dgm:t>
        <a:bodyPr/>
        <a:lstStyle/>
        <a:p>
          <a:endParaRPr lang="uk-UA"/>
        </a:p>
      </dgm:t>
    </dgm:pt>
    <dgm:pt modelId="{B9044A0A-9D7B-4E1E-9718-0E9F7D1651FB}" type="sibTrans" cxnId="{E576BB8F-F90C-4F5C-BE58-21C0C732846E}">
      <dgm:prSet/>
      <dgm:spPr/>
      <dgm:t>
        <a:bodyPr/>
        <a:lstStyle/>
        <a:p>
          <a:endParaRPr lang="uk-UA"/>
        </a:p>
      </dgm:t>
    </dgm:pt>
    <dgm:pt modelId="{2B32F3ED-06CB-469F-ADDF-B8F9CF59C923}">
      <dgm:prSet phldrT="[Text]"/>
      <dgm:spPr/>
      <dgm:t>
        <a:bodyPr/>
        <a:lstStyle/>
        <a:p>
          <a:r>
            <a:rPr lang="en-US" dirty="0" smtClean="0"/>
            <a:t>How easy </a:t>
          </a:r>
          <a:r>
            <a:rPr lang="en-US" dirty="0" smtClean="0"/>
            <a:t>is it to </a:t>
          </a:r>
          <a:r>
            <a:rPr lang="en-US" dirty="0" smtClean="0"/>
            <a:t>fix a bug?</a:t>
          </a:r>
          <a:endParaRPr lang="uk-UA" dirty="0"/>
        </a:p>
      </dgm:t>
    </dgm:pt>
    <dgm:pt modelId="{B6E6D8A9-9A40-47A6-AF0D-3C0915935699}" type="parTrans" cxnId="{5D38002C-58AC-4472-863A-4FF51023E745}">
      <dgm:prSet/>
      <dgm:spPr/>
      <dgm:t>
        <a:bodyPr/>
        <a:lstStyle/>
        <a:p>
          <a:endParaRPr lang="uk-UA"/>
        </a:p>
      </dgm:t>
    </dgm:pt>
    <dgm:pt modelId="{CE60EF8A-5DE4-4512-9922-92B16061D3A4}" type="sibTrans" cxnId="{5D38002C-58AC-4472-863A-4FF51023E745}">
      <dgm:prSet/>
      <dgm:spPr/>
      <dgm:t>
        <a:bodyPr/>
        <a:lstStyle/>
        <a:p>
          <a:endParaRPr lang="uk-UA"/>
        </a:p>
      </dgm:t>
    </dgm:pt>
    <dgm:pt modelId="{29259FBB-8903-4B95-95B0-B1032AE60AAC}">
      <dgm:prSet phldrT="[Text]"/>
      <dgm:spPr/>
      <dgm:t>
        <a:bodyPr/>
        <a:lstStyle/>
        <a:p>
          <a:r>
            <a:rPr lang="en-US" dirty="0" smtClean="0"/>
            <a:t>How </a:t>
          </a:r>
          <a:r>
            <a:rPr lang="en-US" dirty="0" smtClean="0"/>
            <a:t>easy is it </a:t>
          </a:r>
          <a:r>
            <a:rPr lang="en-US" dirty="0" smtClean="0"/>
            <a:t>to monitor solution health?</a:t>
          </a:r>
          <a:endParaRPr lang="uk-UA" dirty="0"/>
        </a:p>
      </dgm:t>
    </dgm:pt>
    <dgm:pt modelId="{ED9C7426-CC7A-409F-8E04-3A190DEBD0C5}" type="parTrans" cxnId="{26AA1765-3B4C-41CF-A198-3BE4C9CF19E6}">
      <dgm:prSet/>
      <dgm:spPr/>
      <dgm:t>
        <a:bodyPr/>
        <a:lstStyle/>
        <a:p>
          <a:endParaRPr lang="uk-UA"/>
        </a:p>
      </dgm:t>
    </dgm:pt>
    <dgm:pt modelId="{A0DB5461-51D0-42CF-B957-384BCBF10D7C}" type="sibTrans" cxnId="{26AA1765-3B4C-41CF-A198-3BE4C9CF19E6}">
      <dgm:prSet/>
      <dgm:spPr/>
      <dgm:t>
        <a:bodyPr/>
        <a:lstStyle/>
        <a:p>
          <a:endParaRPr lang="uk-UA"/>
        </a:p>
      </dgm:t>
    </dgm:pt>
    <dgm:pt modelId="{C37910B4-239A-4347-9A97-25E6477B1110}">
      <dgm:prSet phldrT="[Text]"/>
      <dgm:spPr/>
      <dgm:t>
        <a:bodyPr/>
        <a:lstStyle/>
        <a:p>
          <a:r>
            <a:rPr lang="en-US" dirty="0" smtClean="0"/>
            <a:t>How </a:t>
          </a:r>
          <a:r>
            <a:rPr lang="en-US" dirty="0" smtClean="0"/>
            <a:t>easy is it </a:t>
          </a:r>
          <a:r>
            <a:rPr lang="en-US" dirty="0" smtClean="0"/>
            <a:t>to add new </a:t>
          </a:r>
          <a:r>
            <a:rPr lang="en-US" dirty="0" err="1" smtClean="0"/>
            <a:t>computin</a:t>
          </a:r>
          <a:r>
            <a:rPr lang="en-US" dirty="0" smtClean="0"/>
            <a:t> </a:t>
          </a:r>
          <a:r>
            <a:rPr lang="en-US" dirty="0" smtClean="0"/>
            <a:t>power and handle heavier load?</a:t>
          </a:r>
          <a:endParaRPr lang="uk-UA" dirty="0"/>
        </a:p>
      </dgm:t>
    </dgm:pt>
    <dgm:pt modelId="{5A7194E7-FC38-4542-A5F8-1E0C7B3EE5FD}" type="parTrans" cxnId="{35D7955E-6DAB-4B12-B486-DBF5B1D2DC1D}">
      <dgm:prSet/>
      <dgm:spPr/>
      <dgm:t>
        <a:bodyPr/>
        <a:lstStyle/>
        <a:p>
          <a:endParaRPr lang="uk-UA"/>
        </a:p>
      </dgm:t>
    </dgm:pt>
    <dgm:pt modelId="{8A56D6A2-D762-4674-93F9-95E0BCB0044E}" type="sibTrans" cxnId="{35D7955E-6DAB-4B12-B486-DBF5B1D2DC1D}">
      <dgm:prSet/>
      <dgm:spPr/>
      <dgm:t>
        <a:bodyPr/>
        <a:lstStyle/>
        <a:p>
          <a:endParaRPr lang="uk-UA"/>
        </a:p>
      </dgm:t>
    </dgm:pt>
    <dgm:pt modelId="{1EED0E0D-2ACA-4981-8966-9DCA98E3E190}">
      <dgm:prSet phldrT="[Text]"/>
      <dgm:spPr/>
      <dgm:t>
        <a:bodyPr/>
        <a:lstStyle/>
        <a:p>
          <a:r>
            <a:rPr lang="en-US" dirty="0" smtClean="0"/>
            <a:t>How </a:t>
          </a:r>
          <a:r>
            <a:rPr lang="en-US" dirty="0" smtClean="0"/>
            <a:t>easy is it </a:t>
          </a:r>
          <a:r>
            <a:rPr lang="en-US" dirty="0" smtClean="0"/>
            <a:t>to update solution </a:t>
          </a:r>
          <a:r>
            <a:rPr lang="en-US" dirty="0" smtClean="0"/>
            <a:t>to the </a:t>
          </a:r>
          <a:r>
            <a:rPr lang="en-US" dirty="0" smtClean="0"/>
            <a:t>newest version?</a:t>
          </a:r>
          <a:endParaRPr lang="uk-UA" dirty="0"/>
        </a:p>
      </dgm:t>
    </dgm:pt>
    <dgm:pt modelId="{252C42AD-6C66-47B1-B0C3-4EB70D602307}" type="parTrans" cxnId="{7E4526B2-0C52-4B37-92E0-32EC0DE6FB75}">
      <dgm:prSet/>
      <dgm:spPr/>
      <dgm:t>
        <a:bodyPr/>
        <a:lstStyle/>
        <a:p>
          <a:endParaRPr lang="uk-UA"/>
        </a:p>
      </dgm:t>
    </dgm:pt>
    <dgm:pt modelId="{D787D0B2-6C93-4750-9541-0267F69751C8}" type="sibTrans" cxnId="{7E4526B2-0C52-4B37-92E0-32EC0DE6FB75}">
      <dgm:prSet/>
      <dgm:spPr/>
      <dgm:t>
        <a:bodyPr/>
        <a:lstStyle/>
        <a:p>
          <a:endParaRPr lang="uk-UA"/>
        </a:p>
      </dgm:t>
    </dgm:pt>
    <dgm:pt modelId="{7C7F004B-93AB-4C55-8060-C39A99B2E615}">
      <dgm:prSet phldrT="[Text]"/>
      <dgm:spPr/>
      <dgm:t>
        <a:bodyPr/>
        <a:lstStyle/>
        <a:p>
          <a:r>
            <a:rPr lang="en-US" dirty="0" smtClean="0"/>
            <a:t>How easy </a:t>
          </a:r>
          <a:r>
            <a:rPr lang="en-US" dirty="0" smtClean="0"/>
            <a:t>is it to get </a:t>
          </a:r>
          <a:r>
            <a:rPr lang="en-US" dirty="0" smtClean="0"/>
            <a:t>onboard </a:t>
          </a:r>
          <a:r>
            <a:rPr lang="en-US" dirty="0" smtClean="0"/>
            <a:t>a new </a:t>
          </a:r>
          <a:r>
            <a:rPr lang="en-US" dirty="0" smtClean="0"/>
            <a:t>team member?</a:t>
          </a:r>
          <a:endParaRPr lang="uk-UA" dirty="0"/>
        </a:p>
      </dgm:t>
    </dgm:pt>
    <dgm:pt modelId="{78AA9933-9C14-492F-9AA8-AEA40DD15E2D}" type="parTrans" cxnId="{25A6C003-9E55-453A-8AF4-0F9C3AF8AB0B}">
      <dgm:prSet/>
      <dgm:spPr/>
      <dgm:t>
        <a:bodyPr/>
        <a:lstStyle/>
        <a:p>
          <a:endParaRPr lang="uk-UA"/>
        </a:p>
      </dgm:t>
    </dgm:pt>
    <dgm:pt modelId="{797B7576-B567-4B0B-A3A5-342611F7DBE7}" type="sibTrans" cxnId="{25A6C003-9E55-453A-8AF4-0F9C3AF8AB0B}">
      <dgm:prSet/>
      <dgm:spPr/>
      <dgm:t>
        <a:bodyPr/>
        <a:lstStyle/>
        <a:p>
          <a:endParaRPr lang="uk-UA"/>
        </a:p>
      </dgm:t>
    </dgm:pt>
    <dgm:pt modelId="{D94AED8F-9034-4398-88E6-BA78545C8BE9}" type="pres">
      <dgm:prSet presAssocID="{6C0AF948-8786-49E9-A6B0-2E2EBDBB5C8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E55C34E-EA17-4D7D-A5E1-318FB8B34B86}" type="pres">
      <dgm:prSet presAssocID="{88C7A465-09C8-4D26-A291-E328FAF2E8A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04A0223-A970-4029-8907-563C863C2CEC}" type="pres">
      <dgm:prSet presAssocID="{8838E1D3-C963-4571-B249-96C1FC367A9E}" presName="sibTrans" presStyleCnt="0"/>
      <dgm:spPr/>
    </dgm:pt>
    <dgm:pt modelId="{F0534819-E3F9-4722-8C74-0BB3D1E56CD8}" type="pres">
      <dgm:prSet presAssocID="{ACC4F78D-4E1F-4EC1-8ABB-DFD72325742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A683B42-2686-44A4-8EFF-5E1B4EBC7FA3}" type="pres">
      <dgm:prSet presAssocID="{A01ED290-5479-47F2-931E-9F06B01B9BAE}" presName="sibTrans" presStyleCnt="0"/>
      <dgm:spPr/>
    </dgm:pt>
    <dgm:pt modelId="{7FBF58EB-D5D6-4CB0-8FC6-944E4C132AE1}" type="pres">
      <dgm:prSet presAssocID="{D65FAACD-D35B-4092-BDBD-F16F683045C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1B3AFD9-474D-497A-9796-27FC57ECA08F}" type="pres">
      <dgm:prSet presAssocID="{80D82CCC-C7D9-489F-81E1-CA1FA64E3C49}" presName="sibTrans" presStyleCnt="0"/>
      <dgm:spPr/>
    </dgm:pt>
    <dgm:pt modelId="{014F5CC8-DF57-40C4-834E-2D73D6366F1F}" type="pres">
      <dgm:prSet presAssocID="{A1A062A1-F16B-458D-8287-E3B8BE6FBC6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B8F664-7BFC-453E-9F8D-7BD38B0C50E8}" type="pres">
      <dgm:prSet presAssocID="{FBB2804F-EE4C-4E51-966A-5EAA175D1E09}" presName="sibTrans" presStyleCnt="0"/>
      <dgm:spPr/>
    </dgm:pt>
    <dgm:pt modelId="{21707ECF-1A65-4211-9275-EF5BBC222991}" type="pres">
      <dgm:prSet presAssocID="{D61DCC17-F07C-4C14-B001-454229BDB3F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576BB8F-F90C-4F5C-BE58-21C0C732846E}" srcId="{88C7A465-09C8-4D26-A291-E328FAF2E8A5}" destId="{E2FC106D-7F00-4EB5-B7D2-928D97A19BFC}" srcOrd="0" destOrd="0" parTransId="{2049033A-3B1D-4B4F-925A-FFC1EC097218}" sibTransId="{B9044A0A-9D7B-4E1E-9718-0E9F7D1651FB}"/>
    <dgm:cxn modelId="{26AA1765-3B4C-41CF-A198-3BE4C9CF19E6}" srcId="{ACC4F78D-4E1F-4EC1-8ABB-DFD723257422}" destId="{29259FBB-8903-4B95-95B0-B1032AE60AAC}" srcOrd="0" destOrd="0" parTransId="{ED9C7426-CC7A-409F-8E04-3A190DEBD0C5}" sibTransId="{A0DB5461-51D0-42CF-B957-384BCBF10D7C}"/>
    <dgm:cxn modelId="{8121C7B6-18EF-4ED3-BA90-4C186B1758B6}" type="presOf" srcId="{E2FC106D-7F00-4EB5-B7D2-928D97A19BFC}" destId="{8E55C34E-EA17-4D7D-A5E1-318FB8B34B86}" srcOrd="0" destOrd="1" presId="urn:microsoft.com/office/officeart/2005/8/layout/default"/>
    <dgm:cxn modelId="{0AE6C29B-9B84-46B8-9237-EB77FA0B8484}" srcId="{6C0AF948-8786-49E9-A6B0-2E2EBDBB5C81}" destId="{D65FAACD-D35B-4092-BDBD-F16F683045C4}" srcOrd="2" destOrd="0" parTransId="{EB8710C1-AA43-4F42-BCCA-2318AD067D40}" sibTransId="{80D82CCC-C7D9-489F-81E1-CA1FA64E3C49}"/>
    <dgm:cxn modelId="{29A8A11D-1FBB-4235-B36E-5D57F677F714}" type="presOf" srcId="{1EED0E0D-2ACA-4981-8966-9DCA98E3E190}" destId="{014F5CC8-DF57-40C4-834E-2D73D6366F1F}" srcOrd="0" destOrd="1" presId="urn:microsoft.com/office/officeart/2005/8/layout/default"/>
    <dgm:cxn modelId="{4C084BDA-7837-41AC-AA4D-4CA99597791C}" type="presOf" srcId="{A1A062A1-F16B-458D-8287-E3B8BE6FBC64}" destId="{014F5CC8-DF57-40C4-834E-2D73D6366F1F}" srcOrd="0" destOrd="0" presId="urn:microsoft.com/office/officeart/2005/8/layout/default"/>
    <dgm:cxn modelId="{7E7EE922-6BAB-41E2-BEFE-B9F8DBB3B52F}" type="presOf" srcId="{D65FAACD-D35B-4092-BDBD-F16F683045C4}" destId="{7FBF58EB-D5D6-4CB0-8FC6-944E4C132AE1}" srcOrd="0" destOrd="0" presId="urn:microsoft.com/office/officeart/2005/8/layout/default"/>
    <dgm:cxn modelId="{F6605022-E551-434B-9B0D-D3385FB0A839}" srcId="{6C0AF948-8786-49E9-A6B0-2E2EBDBB5C81}" destId="{A1A062A1-F16B-458D-8287-E3B8BE6FBC64}" srcOrd="3" destOrd="0" parTransId="{BE7DC47B-A8BB-42DD-B97D-4BDADE5C04DD}" sibTransId="{FBB2804F-EE4C-4E51-966A-5EAA175D1E09}"/>
    <dgm:cxn modelId="{0546E363-6851-4873-A266-B93DA9BFC3F6}" type="presOf" srcId="{88C7A465-09C8-4D26-A291-E328FAF2E8A5}" destId="{8E55C34E-EA17-4D7D-A5E1-318FB8B34B86}" srcOrd="0" destOrd="0" presId="urn:microsoft.com/office/officeart/2005/8/layout/default"/>
    <dgm:cxn modelId="{AF9F9808-4951-46B4-A180-D72F6281575E}" type="presOf" srcId="{2B32F3ED-06CB-469F-ADDF-B8F9CF59C923}" destId="{8E55C34E-EA17-4D7D-A5E1-318FB8B34B86}" srcOrd="0" destOrd="2" presId="urn:microsoft.com/office/officeart/2005/8/layout/default"/>
    <dgm:cxn modelId="{7E4526B2-0C52-4B37-92E0-32EC0DE6FB75}" srcId="{A1A062A1-F16B-458D-8287-E3B8BE6FBC64}" destId="{1EED0E0D-2ACA-4981-8966-9DCA98E3E190}" srcOrd="0" destOrd="0" parTransId="{252C42AD-6C66-47B1-B0C3-4EB70D602307}" sibTransId="{D787D0B2-6C93-4750-9541-0267F69751C8}"/>
    <dgm:cxn modelId="{35D7955E-6DAB-4B12-B486-DBF5B1D2DC1D}" srcId="{D65FAACD-D35B-4092-BDBD-F16F683045C4}" destId="{C37910B4-239A-4347-9A97-25E6477B1110}" srcOrd="0" destOrd="0" parTransId="{5A7194E7-FC38-4542-A5F8-1E0C7B3EE5FD}" sibTransId="{8A56D6A2-D762-4674-93F9-95E0BCB0044E}"/>
    <dgm:cxn modelId="{6B52B789-745B-4A7A-A5C0-2AF4CC82A3E7}" type="presOf" srcId="{C37910B4-239A-4347-9A97-25E6477B1110}" destId="{7FBF58EB-D5D6-4CB0-8FC6-944E4C132AE1}" srcOrd="0" destOrd="1" presId="urn:microsoft.com/office/officeart/2005/8/layout/default"/>
    <dgm:cxn modelId="{0645E6CF-321F-482E-806A-5363E04089AA}" type="presOf" srcId="{D61DCC17-F07C-4C14-B001-454229BDB3F5}" destId="{21707ECF-1A65-4211-9275-EF5BBC222991}" srcOrd="0" destOrd="0" presId="urn:microsoft.com/office/officeart/2005/8/layout/default"/>
    <dgm:cxn modelId="{2EE625BB-700E-4666-8A8B-AFD46EAE4CA7}" type="presOf" srcId="{29259FBB-8903-4B95-95B0-B1032AE60AAC}" destId="{F0534819-E3F9-4722-8C74-0BB3D1E56CD8}" srcOrd="0" destOrd="1" presId="urn:microsoft.com/office/officeart/2005/8/layout/default"/>
    <dgm:cxn modelId="{CB6B98EB-0958-4CC9-A0C1-B1DD291CAA89}" type="presOf" srcId="{6C0AF948-8786-49E9-A6B0-2E2EBDBB5C81}" destId="{D94AED8F-9034-4398-88E6-BA78545C8BE9}" srcOrd="0" destOrd="0" presId="urn:microsoft.com/office/officeart/2005/8/layout/default"/>
    <dgm:cxn modelId="{E3C4513A-CA40-4FC4-9FA7-50CC5B80395F}" srcId="{6C0AF948-8786-49E9-A6B0-2E2EBDBB5C81}" destId="{ACC4F78D-4E1F-4EC1-8ABB-DFD723257422}" srcOrd="1" destOrd="0" parTransId="{A7BD7D75-0E26-4D0C-AE23-A5A87F803C2E}" sibTransId="{A01ED290-5479-47F2-931E-9F06B01B9BAE}"/>
    <dgm:cxn modelId="{B1C55203-8B0B-4348-94E2-23F2C1F97499}" type="presOf" srcId="{7C7F004B-93AB-4C55-8060-C39A99B2E615}" destId="{21707ECF-1A65-4211-9275-EF5BBC222991}" srcOrd="0" destOrd="1" presId="urn:microsoft.com/office/officeart/2005/8/layout/default"/>
    <dgm:cxn modelId="{CE6FF605-E69F-46BB-AD66-CEEEF8EB2243}" type="presOf" srcId="{ACC4F78D-4E1F-4EC1-8ABB-DFD723257422}" destId="{F0534819-E3F9-4722-8C74-0BB3D1E56CD8}" srcOrd="0" destOrd="0" presId="urn:microsoft.com/office/officeart/2005/8/layout/default"/>
    <dgm:cxn modelId="{25A6C003-9E55-453A-8AF4-0F9C3AF8AB0B}" srcId="{D61DCC17-F07C-4C14-B001-454229BDB3F5}" destId="{7C7F004B-93AB-4C55-8060-C39A99B2E615}" srcOrd="0" destOrd="0" parTransId="{78AA9933-9C14-492F-9AA8-AEA40DD15E2D}" sibTransId="{797B7576-B567-4B0B-A3A5-342611F7DBE7}"/>
    <dgm:cxn modelId="{F002D530-EBB3-4BC8-897B-2BF3BDC1544C}" srcId="{6C0AF948-8786-49E9-A6B0-2E2EBDBB5C81}" destId="{88C7A465-09C8-4D26-A291-E328FAF2E8A5}" srcOrd="0" destOrd="0" parTransId="{7F63C3E5-12C7-4C71-9C05-0C9917CAAB4D}" sibTransId="{8838E1D3-C963-4571-B249-96C1FC367A9E}"/>
    <dgm:cxn modelId="{BA576FC1-959B-4549-93C8-915712EC65A2}" srcId="{6C0AF948-8786-49E9-A6B0-2E2EBDBB5C81}" destId="{D61DCC17-F07C-4C14-B001-454229BDB3F5}" srcOrd="4" destOrd="0" parTransId="{BCA3DAAA-4823-4453-9377-132C45F69479}" sibTransId="{A78975DD-F8EE-44FF-80A0-ACCAC9FE33A7}"/>
    <dgm:cxn modelId="{5D38002C-58AC-4472-863A-4FF51023E745}" srcId="{88C7A465-09C8-4D26-A291-E328FAF2E8A5}" destId="{2B32F3ED-06CB-469F-ADDF-B8F9CF59C923}" srcOrd="1" destOrd="0" parTransId="{B6E6D8A9-9A40-47A6-AF0D-3C0915935699}" sibTransId="{CE60EF8A-5DE4-4512-9922-92B16061D3A4}"/>
    <dgm:cxn modelId="{5441DCD0-C476-4730-9CC6-90EC7A2D4BCD}" type="presParOf" srcId="{D94AED8F-9034-4398-88E6-BA78545C8BE9}" destId="{8E55C34E-EA17-4D7D-A5E1-318FB8B34B86}" srcOrd="0" destOrd="0" presId="urn:microsoft.com/office/officeart/2005/8/layout/default"/>
    <dgm:cxn modelId="{CA5DFF46-C1B0-4BF2-9933-D589554C5A42}" type="presParOf" srcId="{D94AED8F-9034-4398-88E6-BA78545C8BE9}" destId="{E04A0223-A970-4029-8907-563C863C2CEC}" srcOrd="1" destOrd="0" presId="urn:microsoft.com/office/officeart/2005/8/layout/default"/>
    <dgm:cxn modelId="{0FF60CD7-40E8-4ED6-928C-D7E8F4E8CFAD}" type="presParOf" srcId="{D94AED8F-9034-4398-88E6-BA78545C8BE9}" destId="{F0534819-E3F9-4722-8C74-0BB3D1E56CD8}" srcOrd="2" destOrd="0" presId="urn:microsoft.com/office/officeart/2005/8/layout/default"/>
    <dgm:cxn modelId="{25D2043E-C57A-4D36-96DF-043E3CE77F20}" type="presParOf" srcId="{D94AED8F-9034-4398-88E6-BA78545C8BE9}" destId="{7A683B42-2686-44A4-8EFF-5E1B4EBC7FA3}" srcOrd="3" destOrd="0" presId="urn:microsoft.com/office/officeart/2005/8/layout/default"/>
    <dgm:cxn modelId="{F415EB5D-29F1-424A-94FD-A9928C30BE8F}" type="presParOf" srcId="{D94AED8F-9034-4398-88E6-BA78545C8BE9}" destId="{7FBF58EB-D5D6-4CB0-8FC6-944E4C132AE1}" srcOrd="4" destOrd="0" presId="urn:microsoft.com/office/officeart/2005/8/layout/default"/>
    <dgm:cxn modelId="{B75F4CAD-90BF-4E43-B1DE-F87123971F4F}" type="presParOf" srcId="{D94AED8F-9034-4398-88E6-BA78545C8BE9}" destId="{F1B3AFD9-474D-497A-9796-27FC57ECA08F}" srcOrd="5" destOrd="0" presId="urn:microsoft.com/office/officeart/2005/8/layout/default"/>
    <dgm:cxn modelId="{FF1AA6CB-5F5A-4961-9DFA-C140B9DE0628}" type="presParOf" srcId="{D94AED8F-9034-4398-88E6-BA78545C8BE9}" destId="{014F5CC8-DF57-40C4-834E-2D73D6366F1F}" srcOrd="6" destOrd="0" presId="urn:microsoft.com/office/officeart/2005/8/layout/default"/>
    <dgm:cxn modelId="{A234AE96-7216-4174-B1F4-408249335DA7}" type="presParOf" srcId="{D94AED8F-9034-4398-88E6-BA78545C8BE9}" destId="{F4B8F664-7BFC-453E-9F8D-7BD38B0C50E8}" srcOrd="7" destOrd="0" presId="urn:microsoft.com/office/officeart/2005/8/layout/default"/>
    <dgm:cxn modelId="{B91B6996-41AE-4D35-9302-E970DB2FCAEC}" type="presParOf" srcId="{D94AED8F-9034-4398-88E6-BA78545C8BE9}" destId="{21707ECF-1A65-4211-9275-EF5BBC22299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0AF948-8786-49E9-A6B0-2E2EBDBB5C8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8C7A465-09C8-4D26-A291-E328FAF2E8A5}">
      <dgm:prSet phldrT="[Text]"/>
      <dgm:spPr/>
      <dgm:t>
        <a:bodyPr/>
        <a:lstStyle/>
        <a:p>
          <a:r>
            <a:rPr lang="en-US" dirty="0" smtClean="0"/>
            <a:t>Maintainability </a:t>
          </a:r>
          <a:endParaRPr lang="uk-UA" dirty="0"/>
        </a:p>
      </dgm:t>
    </dgm:pt>
    <dgm:pt modelId="{7F63C3E5-12C7-4C71-9C05-0C9917CAAB4D}" type="parTrans" cxnId="{F002D530-EBB3-4BC8-897B-2BF3BDC1544C}">
      <dgm:prSet/>
      <dgm:spPr/>
      <dgm:t>
        <a:bodyPr/>
        <a:lstStyle/>
        <a:p>
          <a:endParaRPr lang="uk-UA"/>
        </a:p>
      </dgm:t>
    </dgm:pt>
    <dgm:pt modelId="{8838E1D3-C963-4571-B249-96C1FC367A9E}" type="sibTrans" cxnId="{F002D530-EBB3-4BC8-897B-2BF3BDC1544C}">
      <dgm:prSet/>
      <dgm:spPr/>
      <dgm:t>
        <a:bodyPr/>
        <a:lstStyle/>
        <a:p>
          <a:endParaRPr lang="uk-UA"/>
        </a:p>
      </dgm:t>
    </dgm:pt>
    <dgm:pt modelId="{9F2079D1-7113-4102-9A3A-93317DFBCA8D}">
      <dgm:prSet phldrT="[Text]"/>
      <dgm:spPr/>
      <dgm:t>
        <a:bodyPr/>
        <a:lstStyle/>
        <a:p>
          <a:r>
            <a:rPr lang="en-US" dirty="0" smtClean="0"/>
            <a:t>Impossible</a:t>
          </a:r>
          <a:endParaRPr lang="uk-UA" dirty="0"/>
        </a:p>
      </dgm:t>
    </dgm:pt>
    <dgm:pt modelId="{8C2F26BA-2CCE-48D5-BD2C-138083F7E3D1}" type="parTrans" cxnId="{6B2AD9B4-3C02-4CFA-A6C0-E77DD46B1119}">
      <dgm:prSet/>
      <dgm:spPr/>
      <dgm:t>
        <a:bodyPr/>
        <a:lstStyle/>
        <a:p>
          <a:endParaRPr lang="uk-UA"/>
        </a:p>
      </dgm:t>
    </dgm:pt>
    <dgm:pt modelId="{E4BF21ED-5CC5-465F-AB5A-33BE82213C20}" type="sibTrans" cxnId="{6B2AD9B4-3C02-4CFA-A6C0-E77DD46B1119}">
      <dgm:prSet/>
      <dgm:spPr/>
      <dgm:t>
        <a:bodyPr/>
        <a:lstStyle/>
        <a:p>
          <a:endParaRPr lang="uk-UA"/>
        </a:p>
      </dgm:t>
    </dgm:pt>
    <dgm:pt modelId="{ACC4F78D-4E1F-4EC1-8ABB-DFD723257422}">
      <dgm:prSet phldrT="[Text]"/>
      <dgm:spPr/>
      <dgm:t>
        <a:bodyPr/>
        <a:lstStyle/>
        <a:p>
          <a:r>
            <a:rPr lang="en-US" dirty="0" smtClean="0"/>
            <a:t>Monitoring</a:t>
          </a:r>
          <a:endParaRPr lang="uk-UA" dirty="0"/>
        </a:p>
      </dgm:t>
    </dgm:pt>
    <dgm:pt modelId="{A7BD7D75-0E26-4D0C-AE23-A5A87F803C2E}" type="parTrans" cxnId="{E3C4513A-CA40-4FC4-9FA7-50CC5B80395F}">
      <dgm:prSet/>
      <dgm:spPr/>
      <dgm:t>
        <a:bodyPr/>
        <a:lstStyle/>
        <a:p>
          <a:endParaRPr lang="uk-UA"/>
        </a:p>
      </dgm:t>
    </dgm:pt>
    <dgm:pt modelId="{A01ED290-5479-47F2-931E-9F06B01B9BAE}" type="sibTrans" cxnId="{E3C4513A-CA40-4FC4-9FA7-50CC5B80395F}">
      <dgm:prSet/>
      <dgm:spPr/>
      <dgm:t>
        <a:bodyPr/>
        <a:lstStyle/>
        <a:p>
          <a:endParaRPr lang="uk-UA"/>
        </a:p>
      </dgm:t>
    </dgm:pt>
    <dgm:pt modelId="{6889AB38-3B62-4EA0-BFE3-73C8DBC563A1}">
      <dgm:prSet phldrT="[Text]"/>
      <dgm:spPr/>
      <dgm:t>
        <a:bodyPr/>
        <a:lstStyle/>
        <a:p>
          <a:r>
            <a:rPr lang="en-US" dirty="0" smtClean="0"/>
            <a:t>Almost impossible</a:t>
          </a:r>
          <a:endParaRPr lang="uk-UA" dirty="0"/>
        </a:p>
      </dgm:t>
    </dgm:pt>
    <dgm:pt modelId="{D351A212-7EC0-47DD-A8F5-0E93162F9392}" type="parTrans" cxnId="{3D499ED2-2FC1-47E2-B079-93A2B132CAB2}">
      <dgm:prSet/>
      <dgm:spPr/>
      <dgm:t>
        <a:bodyPr/>
        <a:lstStyle/>
        <a:p>
          <a:endParaRPr lang="uk-UA"/>
        </a:p>
      </dgm:t>
    </dgm:pt>
    <dgm:pt modelId="{45EB7829-3F2D-4BC8-B65C-15A2988F9AD4}" type="sibTrans" cxnId="{3D499ED2-2FC1-47E2-B079-93A2B132CAB2}">
      <dgm:prSet/>
      <dgm:spPr/>
      <dgm:t>
        <a:bodyPr/>
        <a:lstStyle/>
        <a:p>
          <a:endParaRPr lang="uk-UA"/>
        </a:p>
      </dgm:t>
    </dgm:pt>
    <dgm:pt modelId="{D65FAACD-D35B-4092-BDBD-F16F683045C4}">
      <dgm:prSet phldrT="[Text]"/>
      <dgm:spPr/>
      <dgm:t>
        <a:bodyPr/>
        <a:lstStyle/>
        <a:p>
          <a:r>
            <a:rPr lang="en-US" dirty="0" smtClean="0"/>
            <a:t>Scalability</a:t>
          </a:r>
          <a:endParaRPr lang="uk-UA" dirty="0"/>
        </a:p>
      </dgm:t>
    </dgm:pt>
    <dgm:pt modelId="{EB8710C1-AA43-4F42-BCCA-2318AD067D40}" type="parTrans" cxnId="{0AE6C29B-9B84-46B8-9237-EB77FA0B8484}">
      <dgm:prSet/>
      <dgm:spPr/>
      <dgm:t>
        <a:bodyPr/>
        <a:lstStyle/>
        <a:p>
          <a:endParaRPr lang="uk-UA"/>
        </a:p>
      </dgm:t>
    </dgm:pt>
    <dgm:pt modelId="{80D82CCC-C7D9-489F-81E1-CA1FA64E3C49}" type="sibTrans" cxnId="{0AE6C29B-9B84-46B8-9237-EB77FA0B8484}">
      <dgm:prSet/>
      <dgm:spPr/>
      <dgm:t>
        <a:bodyPr/>
        <a:lstStyle/>
        <a:p>
          <a:endParaRPr lang="uk-UA"/>
        </a:p>
      </dgm:t>
    </dgm:pt>
    <dgm:pt modelId="{CE840244-D564-4113-A91B-6FE479BF6B6D}">
      <dgm:prSet phldrT="[Text]"/>
      <dgm:spPr/>
      <dgm:t>
        <a:bodyPr/>
        <a:lstStyle/>
        <a:p>
          <a:r>
            <a:rPr lang="en-US" dirty="0" smtClean="0"/>
            <a:t>Sometimes possible</a:t>
          </a:r>
          <a:endParaRPr lang="uk-UA" dirty="0"/>
        </a:p>
      </dgm:t>
    </dgm:pt>
    <dgm:pt modelId="{FD8911DF-F934-40C1-BF2A-B4A3D4D12CFD}" type="parTrans" cxnId="{7883048A-D2DB-4589-BED9-398BF822A4CF}">
      <dgm:prSet/>
      <dgm:spPr/>
      <dgm:t>
        <a:bodyPr/>
        <a:lstStyle/>
        <a:p>
          <a:endParaRPr lang="uk-UA"/>
        </a:p>
      </dgm:t>
    </dgm:pt>
    <dgm:pt modelId="{076917F1-E1D6-43EE-8B7E-D2865200B051}" type="sibTrans" cxnId="{7883048A-D2DB-4589-BED9-398BF822A4CF}">
      <dgm:prSet/>
      <dgm:spPr/>
      <dgm:t>
        <a:bodyPr/>
        <a:lstStyle/>
        <a:p>
          <a:endParaRPr lang="uk-UA"/>
        </a:p>
      </dgm:t>
    </dgm:pt>
    <dgm:pt modelId="{A1A062A1-F16B-458D-8287-E3B8BE6FBC64}">
      <dgm:prSet phldrT="[Text]"/>
      <dgm:spPr/>
      <dgm:t>
        <a:bodyPr/>
        <a:lstStyle/>
        <a:p>
          <a:r>
            <a:rPr lang="en-US" dirty="0" smtClean="0"/>
            <a:t>Updates</a:t>
          </a:r>
          <a:endParaRPr lang="uk-UA" dirty="0"/>
        </a:p>
      </dgm:t>
    </dgm:pt>
    <dgm:pt modelId="{BE7DC47B-A8BB-42DD-B97D-4BDADE5C04DD}" type="parTrans" cxnId="{F6605022-E551-434B-9B0D-D3385FB0A839}">
      <dgm:prSet/>
      <dgm:spPr/>
      <dgm:t>
        <a:bodyPr/>
        <a:lstStyle/>
        <a:p>
          <a:endParaRPr lang="uk-UA"/>
        </a:p>
      </dgm:t>
    </dgm:pt>
    <dgm:pt modelId="{FBB2804F-EE4C-4E51-966A-5EAA175D1E09}" type="sibTrans" cxnId="{F6605022-E551-434B-9B0D-D3385FB0A839}">
      <dgm:prSet/>
      <dgm:spPr/>
      <dgm:t>
        <a:bodyPr/>
        <a:lstStyle/>
        <a:p>
          <a:endParaRPr lang="uk-UA"/>
        </a:p>
      </dgm:t>
    </dgm:pt>
    <dgm:pt modelId="{83506E7C-94D9-4652-A21C-05B2ED61C752}">
      <dgm:prSet phldrT="[Text]"/>
      <dgm:spPr/>
      <dgm:t>
        <a:bodyPr/>
        <a:lstStyle/>
        <a:p>
          <a:r>
            <a:rPr lang="en-US" dirty="0" smtClean="0"/>
            <a:t>Requires shutdown</a:t>
          </a:r>
          <a:endParaRPr lang="uk-UA" dirty="0"/>
        </a:p>
      </dgm:t>
    </dgm:pt>
    <dgm:pt modelId="{85E2ADC7-8726-4F51-AA95-E8C40203942D}" type="parTrans" cxnId="{04B826BB-DAD6-41EB-AF14-23C657DD2782}">
      <dgm:prSet/>
      <dgm:spPr/>
      <dgm:t>
        <a:bodyPr/>
        <a:lstStyle/>
        <a:p>
          <a:endParaRPr lang="uk-UA"/>
        </a:p>
      </dgm:t>
    </dgm:pt>
    <dgm:pt modelId="{54117723-26CC-4D73-ABB0-AE410B4F796E}" type="sibTrans" cxnId="{04B826BB-DAD6-41EB-AF14-23C657DD2782}">
      <dgm:prSet/>
      <dgm:spPr/>
      <dgm:t>
        <a:bodyPr/>
        <a:lstStyle/>
        <a:p>
          <a:endParaRPr lang="uk-UA"/>
        </a:p>
      </dgm:t>
    </dgm:pt>
    <dgm:pt modelId="{D61DCC17-F07C-4C14-B001-454229BDB3F5}">
      <dgm:prSet phldrT="[Text]"/>
      <dgm:spPr/>
      <dgm:t>
        <a:bodyPr/>
        <a:lstStyle/>
        <a:p>
          <a:r>
            <a:rPr lang="en-US" dirty="0" smtClean="0"/>
            <a:t>Onboarding</a:t>
          </a:r>
          <a:endParaRPr lang="uk-UA" dirty="0"/>
        </a:p>
      </dgm:t>
    </dgm:pt>
    <dgm:pt modelId="{BCA3DAAA-4823-4453-9377-132C45F69479}" type="parTrans" cxnId="{BA576FC1-959B-4549-93C8-915712EC65A2}">
      <dgm:prSet/>
      <dgm:spPr/>
      <dgm:t>
        <a:bodyPr/>
        <a:lstStyle/>
        <a:p>
          <a:endParaRPr lang="uk-UA"/>
        </a:p>
      </dgm:t>
    </dgm:pt>
    <dgm:pt modelId="{A78975DD-F8EE-44FF-80A0-ACCAC9FE33A7}" type="sibTrans" cxnId="{BA576FC1-959B-4549-93C8-915712EC65A2}">
      <dgm:prSet/>
      <dgm:spPr/>
      <dgm:t>
        <a:bodyPr/>
        <a:lstStyle/>
        <a:p>
          <a:endParaRPr lang="uk-UA"/>
        </a:p>
      </dgm:t>
    </dgm:pt>
    <dgm:pt modelId="{09C59FAD-FA89-471B-AC80-31AE8F514313}">
      <dgm:prSet phldrT="[Text]"/>
      <dgm:spPr/>
      <dgm:t>
        <a:bodyPr/>
        <a:lstStyle/>
        <a:p>
          <a:r>
            <a:rPr lang="en-US" dirty="0" smtClean="0"/>
            <a:t>Highly demotivating</a:t>
          </a:r>
          <a:endParaRPr lang="uk-UA" dirty="0"/>
        </a:p>
      </dgm:t>
    </dgm:pt>
    <dgm:pt modelId="{427BA26A-D5A7-4207-9BB3-EFDBD6D7A975}" type="parTrans" cxnId="{5FC367BB-B637-4167-85DA-7BCFE52CC926}">
      <dgm:prSet/>
      <dgm:spPr/>
      <dgm:t>
        <a:bodyPr/>
        <a:lstStyle/>
        <a:p>
          <a:endParaRPr lang="uk-UA"/>
        </a:p>
      </dgm:t>
    </dgm:pt>
    <dgm:pt modelId="{692509B2-D057-4647-8DBA-B8E8FF42BD3C}" type="sibTrans" cxnId="{5FC367BB-B637-4167-85DA-7BCFE52CC926}">
      <dgm:prSet/>
      <dgm:spPr/>
      <dgm:t>
        <a:bodyPr/>
        <a:lstStyle/>
        <a:p>
          <a:endParaRPr lang="uk-UA"/>
        </a:p>
      </dgm:t>
    </dgm:pt>
    <dgm:pt modelId="{D94AED8F-9034-4398-88E6-BA78545C8BE9}" type="pres">
      <dgm:prSet presAssocID="{6C0AF948-8786-49E9-A6B0-2E2EBDBB5C8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E55C34E-EA17-4D7D-A5E1-318FB8B34B86}" type="pres">
      <dgm:prSet presAssocID="{88C7A465-09C8-4D26-A291-E328FAF2E8A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04A0223-A970-4029-8907-563C863C2CEC}" type="pres">
      <dgm:prSet presAssocID="{8838E1D3-C963-4571-B249-96C1FC367A9E}" presName="sibTrans" presStyleCnt="0"/>
      <dgm:spPr/>
    </dgm:pt>
    <dgm:pt modelId="{F0534819-E3F9-4722-8C74-0BB3D1E56CD8}" type="pres">
      <dgm:prSet presAssocID="{ACC4F78D-4E1F-4EC1-8ABB-DFD72325742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A683B42-2686-44A4-8EFF-5E1B4EBC7FA3}" type="pres">
      <dgm:prSet presAssocID="{A01ED290-5479-47F2-931E-9F06B01B9BAE}" presName="sibTrans" presStyleCnt="0"/>
      <dgm:spPr/>
    </dgm:pt>
    <dgm:pt modelId="{7FBF58EB-D5D6-4CB0-8FC6-944E4C132AE1}" type="pres">
      <dgm:prSet presAssocID="{D65FAACD-D35B-4092-BDBD-F16F683045C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1B3AFD9-474D-497A-9796-27FC57ECA08F}" type="pres">
      <dgm:prSet presAssocID="{80D82CCC-C7D9-489F-81E1-CA1FA64E3C49}" presName="sibTrans" presStyleCnt="0"/>
      <dgm:spPr/>
    </dgm:pt>
    <dgm:pt modelId="{014F5CC8-DF57-40C4-834E-2D73D6366F1F}" type="pres">
      <dgm:prSet presAssocID="{A1A062A1-F16B-458D-8287-E3B8BE6FBC6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B8F664-7BFC-453E-9F8D-7BD38B0C50E8}" type="pres">
      <dgm:prSet presAssocID="{FBB2804F-EE4C-4E51-966A-5EAA175D1E09}" presName="sibTrans" presStyleCnt="0"/>
      <dgm:spPr/>
    </dgm:pt>
    <dgm:pt modelId="{21707ECF-1A65-4211-9275-EF5BBC222991}" type="pres">
      <dgm:prSet presAssocID="{D61DCC17-F07C-4C14-B001-454229BDB3F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5FC367BB-B637-4167-85DA-7BCFE52CC926}" srcId="{D61DCC17-F07C-4C14-B001-454229BDB3F5}" destId="{09C59FAD-FA89-471B-AC80-31AE8F514313}" srcOrd="0" destOrd="0" parTransId="{427BA26A-D5A7-4207-9BB3-EFDBD6D7A975}" sibTransId="{692509B2-D057-4647-8DBA-B8E8FF42BD3C}"/>
    <dgm:cxn modelId="{3826BC4A-C04A-4D4A-805A-6C4DB0077281}" type="presOf" srcId="{ACC4F78D-4E1F-4EC1-8ABB-DFD723257422}" destId="{F0534819-E3F9-4722-8C74-0BB3D1E56CD8}" srcOrd="0" destOrd="0" presId="urn:microsoft.com/office/officeart/2005/8/layout/default"/>
    <dgm:cxn modelId="{6B2AD9B4-3C02-4CFA-A6C0-E77DD46B1119}" srcId="{88C7A465-09C8-4D26-A291-E328FAF2E8A5}" destId="{9F2079D1-7113-4102-9A3A-93317DFBCA8D}" srcOrd="0" destOrd="0" parTransId="{8C2F26BA-2CCE-48D5-BD2C-138083F7E3D1}" sibTransId="{E4BF21ED-5CC5-465F-AB5A-33BE82213C20}"/>
    <dgm:cxn modelId="{0AE6C29B-9B84-46B8-9237-EB77FA0B8484}" srcId="{6C0AF948-8786-49E9-A6B0-2E2EBDBB5C81}" destId="{D65FAACD-D35B-4092-BDBD-F16F683045C4}" srcOrd="2" destOrd="0" parTransId="{EB8710C1-AA43-4F42-BCCA-2318AD067D40}" sibTransId="{80D82CCC-C7D9-489F-81E1-CA1FA64E3C49}"/>
    <dgm:cxn modelId="{3D1D4502-0FD4-4388-BF14-6E04E3BF8D59}" type="presOf" srcId="{9F2079D1-7113-4102-9A3A-93317DFBCA8D}" destId="{8E55C34E-EA17-4D7D-A5E1-318FB8B34B86}" srcOrd="0" destOrd="1" presId="urn:microsoft.com/office/officeart/2005/8/layout/default"/>
    <dgm:cxn modelId="{FDDCCF69-2F9E-4F34-9AEF-7D77B939EE3B}" type="presOf" srcId="{CE840244-D564-4113-A91B-6FE479BF6B6D}" destId="{7FBF58EB-D5D6-4CB0-8FC6-944E4C132AE1}" srcOrd="0" destOrd="1" presId="urn:microsoft.com/office/officeart/2005/8/layout/default"/>
    <dgm:cxn modelId="{899D67A7-0C4C-4B4D-A1A0-E72B1D0F5061}" type="presOf" srcId="{D65FAACD-D35B-4092-BDBD-F16F683045C4}" destId="{7FBF58EB-D5D6-4CB0-8FC6-944E4C132AE1}" srcOrd="0" destOrd="0" presId="urn:microsoft.com/office/officeart/2005/8/layout/default"/>
    <dgm:cxn modelId="{F6605022-E551-434B-9B0D-D3385FB0A839}" srcId="{6C0AF948-8786-49E9-A6B0-2E2EBDBB5C81}" destId="{A1A062A1-F16B-458D-8287-E3B8BE6FBC64}" srcOrd="3" destOrd="0" parTransId="{BE7DC47B-A8BB-42DD-B97D-4BDADE5C04DD}" sibTransId="{FBB2804F-EE4C-4E51-966A-5EAA175D1E09}"/>
    <dgm:cxn modelId="{F6817BFD-5FFC-431B-B3C0-141268919922}" type="presOf" srcId="{83506E7C-94D9-4652-A21C-05B2ED61C752}" destId="{014F5CC8-DF57-40C4-834E-2D73D6366F1F}" srcOrd="0" destOrd="1" presId="urn:microsoft.com/office/officeart/2005/8/layout/default"/>
    <dgm:cxn modelId="{52F068DF-0C18-49B9-A463-38235396DD85}" type="presOf" srcId="{09C59FAD-FA89-471B-AC80-31AE8F514313}" destId="{21707ECF-1A65-4211-9275-EF5BBC222991}" srcOrd="0" destOrd="1" presId="urn:microsoft.com/office/officeart/2005/8/layout/default"/>
    <dgm:cxn modelId="{C9EC9A83-B05F-438F-BC26-B78318F0CCFA}" type="presOf" srcId="{D61DCC17-F07C-4C14-B001-454229BDB3F5}" destId="{21707ECF-1A65-4211-9275-EF5BBC222991}" srcOrd="0" destOrd="0" presId="urn:microsoft.com/office/officeart/2005/8/layout/default"/>
    <dgm:cxn modelId="{2A4AFC5B-6E0F-455A-8D29-B490EB9EA3DC}" type="presOf" srcId="{6C0AF948-8786-49E9-A6B0-2E2EBDBB5C81}" destId="{D94AED8F-9034-4398-88E6-BA78545C8BE9}" srcOrd="0" destOrd="0" presId="urn:microsoft.com/office/officeart/2005/8/layout/default"/>
    <dgm:cxn modelId="{E3C4513A-CA40-4FC4-9FA7-50CC5B80395F}" srcId="{6C0AF948-8786-49E9-A6B0-2E2EBDBB5C81}" destId="{ACC4F78D-4E1F-4EC1-8ABB-DFD723257422}" srcOrd="1" destOrd="0" parTransId="{A7BD7D75-0E26-4D0C-AE23-A5A87F803C2E}" sibTransId="{A01ED290-5479-47F2-931E-9F06B01B9BAE}"/>
    <dgm:cxn modelId="{55B62B14-2621-4F4D-82CD-0D0715D9712D}" type="presOf" srcId="{A1A062A1-F16B-458D-8287-E3B8BE6FBC64}" destId="{014F5CC8-DF57-40C4-834E-2D73D6366F1F}" srcOrd="0" destOrd="0" presId="urn:microsoft.com/office/officeart/2005/8/layout/default"/>
    <dgm:cxn modelId="{B75977D3-A8E1-4705-8CCA-7ACD92DB60DF}" type="presOf" srcId="{88C7A465-09C8-4D26-A291-E328FAF2E8A5}" destId="{8E55C34E-EA17-4D7D-A5E1-318FB8B34B86}" srcOrd="0" destOrd="0" presId="urn:microsoft.com/office/officeart/2005/8/layout/default"/>
    <dgm:cxn modelId="{A8947877-6D95-4D5C-9320-5669C06A0725}" type="presOf" srcId="{6889AB38-3B62-4EA0-BFE3-73C8DBC563A1}" destId="{F0534819-E3F9-4722-8C74-0BB3D1E56CD8}" srcOrd="0" destOrd="1" presId="urn:microsoft.com/office/officeart/2005/8/layout/default"/>
    <dgm:cxn modelId="{F002D530-EBB3-4BC8-897B-2BF3BDC1544C}" srcId="{6C0AF948-8786-49E9-A6B0-2E2EBDBB5C81}" destId="{88C7A465-09C8-4D26-A291-E328FAF2E8A5}" srcOrd="0" destOrd="0" parTransId="{7F63C3E5-12C7-4C71-9C05-0C9917CAAB4D}" sibTransId="{8838E1D3-C963-4571-B249-96C1FC367A9E}"/>
    <dgm:cxn modelId="{BA576FC1-959B-4549-93C8-915712EC65A2}" srcId="{6C0AF948-8786-49E9-A6B0-2E2EBDBB5C81}" destId="{D61DCC17-F07C-4C14-B001-454229BDB3F5}" srcOrd="4" destOrd="0" parTransId="{BCA3DAAA-4823-4453-9377-132C45F69479}" sibTransId="{A78975DD-F8EE-44FF-80A0-ACCAC9FE33A7}"/>
    <dgm:cxn modelId="{7883048A-D2DB-4589-BED9-398BF822A4CF}" srcId="{D65FAACD-D35B-4092-BDBD-F16F683045C4}" destId="{CE840244-D564-4113-A91B-6FE479BF6B6D}" srcOrd="0" destOrd="0" parTransId="{FD8911DF-F934-40C1-BF2A-B4A3D4D12CFD}" sibTransId="{076917F1-E1D6-43EE-8B7E-D2865200B051}"/>
    <dgm:cxn modelId="{04B826BB-DAD6-41EB-AF14-23C657DD2782}" srcId="{A1A062A1-F16B-458D-8287-E3B8BE6FBC64}" destId="{83506E7C-94D9-4652-A21C-05B2ED61C752}" srcOrd="0" destOrd="0" parTransId="{85E2ADC7-8726-4F51-AA95-E8C40203942D}" sibTransId="{54117723-26CC-4D73-ABB0-AE410B4F796E}"/>
    <dgm:cxn modelId="{3D499ED2-2FC1-47E2-B079-93A2B132CAB2}" srcId="{ACC4F78D-4E1F-4EC1-8ABB-DFD723257422}" destId="{6889AB38-3B62-4EA0-BFE3-73C8DBC563A1}" srcOrd="0" destOrd="0" parTransId="{D351A212-7EC0-47DD-A8F5-0E93162F9392}" sibTransId="{45EB7829-3F2D-4BC8-B65C-15A2988F9AD4}"/>
    <dgm:cxn modelId="{5CB9F617-0027-4975-9B65-5D304A524763}" type="presParOf" srcId="{D94AED8F-9034-4398-88E6-BA78545C8BE9}" destId="{8E55C34E-EA17-4D7D-A5E1-318FB8B34B86}" srcOrd="0" destOrd="0" presId="urn:microsoft.com/office/officeart/2005/8/layout/default"/>
    <dgm:cxn modelId="{A509C910-7E79-4333-9847-6823F40DEA68}" type="presParOf" srcId="{D94AED8F-9034-4398-88E6-BA78545C8BE9}" destId="{E04A0223-A970-4029-8907-563C863C2CEC}" srcOrd="1" destOrd="0" presId="urn:microsoft.com/office/officeart/2005/8/layout/default"/>
    <dgm:cxn modelId="{F8E11720-A276-42E1-8A1E-F712F37DDD39}" type="presParOf" srcId="{D94AED8F-9034-4398-88E6-BA78545C8BE9}" destId="{F0534819-E3F9-4722-8C74-0BB3D1E56CD8}" srcOrd="2" destOrd="0" presId="urn:microsoft.com/office/officeart/2005/8/layout/default"/>
    <dgm:cxn modelId="{4966B486-1D44-42F7-9E27-C31BD3FDEBC1}" type="presParOf" srcId="{D94AED8F-9034-4398-88E6-BA78545C8BE9}" destId="{7A683B42-2686-44A4-8EFF-5E1B4EBC7FA3}" srcOrd="3" destOrd="0" presId="urn:microsoft.com/office/officeart/2005/8/layout/default"/>
    <dgm:cxn modelId="{CAC66B2A-6475-4318-ABD1-EE475430B49A}" type="presParOf" srcId="{D94AED8F-9034-4398-88E6-BA78545C8BE9}" destId="{7FBF58EB-D5D6-4CB0-8FC6-944E4C132AE1}" srcOrd="4" destOrd="0" presId="urn:microsoft.com/office/officeart/2005/8/layout/default"/>
    <dgm:cxn modelId="{A964C6F7-EB97-4852-BB65-4D48951FC66E}" type="presParOf" srcId="{D94AED8F-9034-4398-88E6-BA78545C8BE9}" destId="{F1B3AFD9-474D-497A-9796-27FC57ECA08F}" srcOrd="5" destOrd="0" presId="urn:microsoft.com/office/officeart/2005/8/layout/default"/>
    <dgm:cxn modelId="{3A788A5E-1910-4AE5-8E7F-422B0D95317F}" type="presParOf" srcId="{D94AED8F-9034-4398-88E6-BA78545C8BE9}" destId="{014F5CC8-DF57-40C4-834E-2D73D6366F1F}" srcOrd="6" destOrd="0" presId="urn:microsoft.com/office/officeart/2005/8/layout/default"/>
    <dgm:cxn modelId="{B91482C4-173A-4ADC-82AF-930B1478BB08}" type="presParOf" srcId="{D94AED8F-9034-4398-88E6-BA78545C8BE9}" destId="{F4B8F664-7BFC-453E-9F8D-7BD38B0C50E8}" srcOrd="7" destOrd="0" presId="urn:microsoft.com/office/officeart/2005/8/layout/default"/>
    <dgm:cxn modelId="{15506B44-8281-4B44-B010-7F0D0831B2B7}" type="presParOf" srcId="{D94AED8F-9034-4398-88E6-BA78545C8BE9}" destId="{21707ECF-1A65-4211-9275-EF5BBC22299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0AF948-8786-49E9-A6B0-2E2EBDBB5C8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8C7A465-09C8-4D26-A291-E328FAF2E8A5}">
      <dgm:prSet phldrT="[Text]"/>
      <dgm:spPr/>
      <dgm:t>
        <a:bodyPr/>
        <a:lstStyle/>
        <a:p>
          <a:r>
            <a:rPr lang="en-US" dirty="0" smtClean="0"/>
            <a:t>Maintainability </a:t>
          </a:r>
          <a:endParaRPr lang="uk-UA" dirty="0"/>
        </a:p>
      </dgm:t>
    </dgm:pt>
    <dgm:pt modelId="{7F63C3E5-12C7-4C71-9C05-0C9917CAAB4D}" type="parTrans" cxnId="{F002D530-EBB3-4BC8-897B-2BF3BDC1544C}">
      <dgm:prSet/>
      <dgm:spPr/>
      <dgm:t>
        <a:bodyPr/>
        <a:lstStyle/>
        <a:p>
          <a:endParaRPr lang="uk-UA"/>
        </a:p>
      </dgm:t>
    </dgm:pt>
    <dgm:pt modelId="{8838E1D3-C963-4571-B249-96C1FC367A9E}" type="sibTrans" cxnId="{F002D530-EBB3-4BC8-897B-2BF3BDC1544C}">
      <dgm:prSet/>
      <dgm:spPr/>
      <dgm:t>
        <a:bodyPr/>
        <a:lstStyle/>
        <a:p>
          <a:endParaRPr lang="uk-UA"/>
        </a:p>
      </dgm:t>
    </dgm:pt>
    <dgm:pt modelId="{9F2079D1-7113-4102-9A3A-93317DFBCA8D}">
      <dgm:prSet phldrT="[Text]"/>
      <dgm:spPr/>
      <dgm:t>
        <a:bodyPr/>
        <a:lstStyle/>
        <a:p>
          <a:r>
            <a:rPr lang="en-US" dirty="0" smtClean="0"/>
            <a:t>Mostly possible</a:t>
          </a:r>
          <a:endParaRPr lang="uk-UA" dirty="0"/>
        </a:p>
      </dgm:t>
    </dgm:pt>
    <dgm:pt modelId="{8C2F26BA-2CCE-48D5-BD2C-138083F7E3D1}" type="parTrans" cxnId="{6B2AD9B4-3C02-4CFA-A6C0-E77DD46B1119}">
      <dgm:prSet/>
      <dgm:spPr/>
      <dgm:t>
        <a:bodyPr/>
        <a:lstStyle/>
        <a:p>
          <a:endParaRPr lang="uk-UA"/>
        </a:p>
      </dgm:t>
    </dgm:pt>
    <dgm:pt modelId="{E4BF21ED-5CC5-465F-AB5A-33BE82213C20}" type="sibTrans" cxnId="{6B2AD9B4-3C02-4CFA-A6C0-E77DD46B1119}">
      <dgm:prSet/>
      <dgm:spPr/>
      <dgm:t>
        <a:bodyPr/>
        <a:lstStyle/>
        <a:p>
          <a:endParaRPr lang="uk-UA"/>
        </a:p>
      </dgm:t>
    </dgm:pt>
    <dgm:pt modelId="{ACC4F78D-4E1F-4EC1-8ABB-DFD723257422}">
      <dgm:prSet phldrT="[Text]"/>
      <dgm:spPr/>
      <dgm:t>
        <a:bodyPr/>
        <a:lstStyle/>
        <a:p>
          <a:r>
            <a:rPr lang="en-US" dirty="0" smtClean="0"/>
            <a:t>Monitoring</a:t>
          </a:r>
          <a:endParaRPr lang="uk-UA" dirty="0"/>
        </a:p>
      </dgm:t>
    </dgm:pt>
    <dgm:pt modelId="{A7BD7D75-0E26-4D0C-AE23-A5A87F803C2E}" type="parTrans" cxnId="{E3C4513A-CA40-4FC4-9FA7-50CC5B80395F}">
      <dgm:prSet/>
      <dgm:spPr/>
      <dgm:t>
        <a:bodyPr/>
        <a:lstStyle/>
        <a:p>
          <a:endParaRPr lang="uk-UA"/>
        </a:p>
      </dgm:t>
    </dgm:pt>
    <dgm:pt modelId="{A01ED290-5479-47F2-931E-9F06B01B9BAE}" type="sibTrans" cxnId="{E3C4513A-CA40-4FC4-9FA7-50CC5B80395F}">
      <dgm:prSet/>
      <dgm:spPr/>
      <dgm:t>
        <a:bodyPr/>
        <a:lstStyle/>
        <a:p>
          <a:endParaRPr lang="uk-UA"/>
        </a:p>
      </dgm:t>
    </dgm:pt>
    <dgm:pt modelId="{6889AB38-3B62-4EA0-BFE3-73C8DBC563A1}">
      <dgm:prSet phldrT="[Text]"/>
      <dgm:spPr/>
      <dgm:t>
        <a:bodyPr/>
        <a:lstStyle/>
        <a:p>
          <a:r>
            <a:rPr lang="en-US" dirty="0" smtClean="0"/>
            <a:t>Possible</a:t>
          </a:r>
          <a:endParaRPr lang="uk-UA" dirty="0"/>
        </a:p>
      </dgm:t>
    </dgm:pt>
    <dgm:pt modelId="{D351A212-7EC0-47DD-A8F5-0E93162F9392}" type="parTrans" cxnId="{3D499ED2-2FC1-47E2-B079-93A2B132CAB2}">
      <dgm:prSet/>
      <dgm:spPr/>
      <dgm:t>
        <a:bodyPr/>
        <a:lstStyle/>
        <a:p>
          <a:endParaRPr lang="uk-UA"/>
        </a:p>
      </dgm:t>
    </dgm:pt>
    <dgm:pt modelId="{45EB7829-3F2D-4BC8-B65C-15A2988F9AD4}" type="sibTrans" cxnId="{3D499ED2-2FC1-47E2-B079-93A2B132CAB2}">
      <dgm:prSet/>
      <dgm:spPr/>
      <dgm:t>
        <a:bodyPr/>
        <a:lstStyle/>
        <a:p>
          <a:endParaRPr lang="uk-UA"/>
        </a:p>
      </dgm:t>
    </dgm:pt>
    <dgm:pt modelId="{D65FAACD-D35B-4092-BDBD-F16F683045C4}">
      <dgm:prSet phldrT="[Text]"/>
      <dgm:spPr/>
      <dgm:t>
        <a:bodyPr/>
        <a:lstStyle/>
        <a:p>
          <a:r>
            <a:rPr lang="en-US" dirty="0" smtClean="0"/>
            <a:t>Scalability</a:t>
          </a:r>
          <a:endParaRPr lang="uk-UA" dirty="0"/>
        </a:p>
      </dgm:t>
    </dgm:pt>
    <dgm:pt modelId="{EB8710C1-AA43-4F42-BCCA-2318AD067D40}" type="parTrans" cxnId="{0AE6C29B-9B84-46B8-9237-EB77FA0B8484}">
      <dgm:prSet/>
      <dgm:spPr/>
      <dgm:t>
        <a:bodyPr/>
        <a:lstStyle/>
        <a:p>
          <a:endParaRPr lang="uk-UA"/>
        </a:p>
      </dgm:t>
    </dgm:pt>
    <dgm:pt modelId="{80D82CCC-C7D9-489F-81E1-CA1FA64E3C49}" type="sibTrans" cxnId="{0AE6C29B-9B84-46B8-9237-EB77FA0B8484}">
      <dgm:prSet/>
      <dgm:spPr/>
      <dgm:t>
        <a:bodyPr/>
        <a:lstStyle/>
        <a:p>
          <a:endParaRPr lang="uk-UA"/>
        </a:p>
      </dgm:t>
    </dgm:pt>
    <dgm:pt modelId="{CE840244-D564-4113-A91B-6FE479BF6B6D}">
      <dgm:prSet phldrT="[Text]"/>
      <dgm:spPr/>
      <dgm:t>
        <a:bodyPr/>
        <a:lstStyle/>
        <a:p>
          <a:r>
            <a:rPr lang="en-US" dirty="0" smtClean="0"/>
            <a:t>Mostly possible</a:t>
          </a:r>
          <a:endParaRPr lang="uk-UA" dirty="0"/>
        </a:p>
      </dgm:t>
    </dgm:pt>
    <dgm:pt modelId="{FD8911DF-F934-40C1-BF2A-B4A3D4D12CFD}" type="parTrans" cxnId="{7883048A-D2DB-4589-BED9-398BF822A4CF}">
      <dgm:prSet/>
      <dgm:spPr/>
      <dgm:t>
        <a:bodyPr/>
        <a:lstStyle/>
        <a:p>
          <a:endParaRPr lang="uk-UA"/>
        </a:p>
      </dgm:t>
    </dgm:pt>
    <dgm:pt modelId="{076917F1-E1D6-43EE-8B7E-D2865200B051}" type="sibTrans" cxnId="{7883048A-D2DB-4589-BED9-398BF822A4CF}">
      <dgm:prSet/>
      <dgm:spPr/>
      <dgm:t>
        <a:bodyPr/>
        <a:lstStyle/>
        <a:p>
          <a:endParaRPr lang="uk-UA"/>
        </a:p>
      </dgm:t>
    </dgm:pt>
    <dgm:pt modelId="{A1A062A1-F16B-458D-8287-E3B8BE6FBC64}">
      <dgm:prSet phldrT="[Text]"/>
      <dgm:spPr/>
      <dgm:t>
        <a:bodyPr/>
        <a:lstStyle/>
        <a:p>
          <a:r>
            <a:rPr lang="en-US" dirty="0" smtClean="0"/>
            <a:t>Updates</a:t>
          </a:r>
          <a:endParaRPr lang="uk-UA" dirty="0"/>
        </a:p>
      </dgm:t>
    </dgm:pt>
    <dgm:pt modelId="{BE7DC47B-A8BB-42DD-B97D-4BDADE5C04DD}" type="parTrans" cxnId="{F6605022-E551-434B-9B0D-D3385FB0A839}">
      <dgm:prSet/>
      <dgm:spPr/>
      <dgm:t>
        <a:bodyPr/>
        <a:lstStyle/>
        <a:p>
          <a:endParaRPr lang="uk-UA"/>
        </a:p>
      </dgm:t>
    </dgm:pt>
    <dgm:pt modelId="{FBB2804F-EE4C-4E51-966A-5EAA175D1E09}" type="sibTrans" cxnId="{F6605022-E551-434B-9B0D-D3385FB0A839}">
      <dgm:prSet/>
      <dgm:spPr/>
      <dgm:t>
        <a:bodyPr/>
        <a:lstStyle/>
        <a:p>
          <a:endParaRPr lang="uk-UA"/>
        </a:p>
      </dgm:t>
    </dgm:pt>
    <dgm:pt modelId="{83506E7C-94D9-4652-A21C-05B2ED61C752}">
      <dgm:prSet phldrT="[Text]"/>
      <dgm:spPr/>
      <dgm:t>
        <a:bodyPr/>
        <a:lstStyle/>
        <a:p>
          <a:r>
            <a:rPr lang="en-US" dirty="0" smtClean="0"/>
            <a:t>Requires shutdown</a:t>
          </a:r>
          <a:endParaRPr lang="uk-UA" dirty="0"/>
        </a:p>
      </dgm:t>
    </dgm:pt>
    <dgm:pt modelId="{85E2ADC7-8726-4F51-AA95-E8C40203942D}" type="parTrans" cxnId="{04B826BB-DAD6-41EB-AF14-23C657DD2782}">
      <dgm:prSet/>
      <dgm:spPr/>
      <dgm:t>
        <a:bodyPr/>
        <a:lstStyle/>
        <a:p>
          <a:endParaRPr lang="uk-UA"/>
        </a:p>
      </dgm:t>
    </dgm:pt>
    <dgm:pt modelId="{54117723-26CC-4D73-ABB0-AE410B4F796E}" type="sibTrans" cxnId="{04B826BB-DAD6-41EB-AF14-23C657DD2782}">
      <dgm:prSet/>
      <dgm:spPr/>
      <dgm:t>
        <a:bodyPr/>
        <a:lstStyle/>
        <a:p>
          <a:endParaRPr lang="uk-UA"/>
        </a:p>
      </dgm:t>
    </dgm:pt>
    <dgm:pt modelId="{D61DCC17-F07C-4C14-B001-454229BDB3F5}">
      <dgm:prSet phldrT="[Text]"/>
      <dgm:spPr/>
      <dgm:t>
        <a:bodyPr/>
        <a:lstStyle/>
        <a:p>
          <a:r>
            <a:rPr lang="en-US" dirty="0" smtClean="0"/>
            <a:t>Onboarding</a:t>
          </a:r>
          <a:endParaRPr lang="uk-UA" dirty="0"/>
        </a:p>
      </dgm:t>
    </dgm:pt>
    <dgm:pt modelId="{BCA3DAAA-4823-4453-9377-132C45F69479}" type="parTrans" cxnId="{BA576FC1-959B-4549-93C8-915712EC65A2}">
      <dgm:prSet/>
      <dgm:spPr/>
      <dgm:t>
        <a:bodyPr/>
        <a:lstStyle/>
        <a:p>
          <a:endParaRPr lang="uk-UA"/>
        </a:p>
      </dgm:t>
    </dgm:pt>
    <dgm:pt modelId="{A78975DD-F8EE-44FF-80A0-ACCAC9FE33A7}" type="sibTrans" cxnId="{BA576FC1-959B-4549-93C8-915712EC65A2}">
      <dgm:prSet/>
      <dgm:spPr/>
      <dgm:t>
        <a:bodyPr/>
        <a:lstStyle/>
        <a:p>
          <a:endParaRPr lang="uk-UA"/>
        </a:p>
      </dgm:t>
    </dgm:pt>
    <dgm:pt modelId="{09C59FAD-FA89-471B-AC80-31AE8F514313}">
      <dgm:prSet phldrT="[Text]"/>
      <dgm:spPr/>
      <dgm:t>
        <a:bodyPr/>
        <a:lstStyle/>
        <a:p>
          <a:r>
            <a:rPr lang="en-US" dirty="0" smtClean="0"/>
            <a:t>Possible</a:t>
          </a:r>
          <a:endParaRPr lang="uk-UA" dirty="0"/>
        </a:p>
      </dgm:t>
    </dgm:pt>
    <dgm:pt modelId="{427BA26A-D5A7-4207-9BB3-EFDBD6D7A975}" type="parTrans" cxnId="{5FC367BB-B637-4167-85DA-7BCFE52CC926}">
      <dgm:prSet/>
      <dgm:spPr/>
      <dgm:t>
        <a:bodyPr/>
        <a:lstStyle/>
        <a:p>
          <a:endParaRPr lang="uk-UA"/>
        </a:p>
      </dgm:t>
    </dgm:pt>
    <dgm:pt modelId="{692509B2-D057-4647-8DBA-B8E8FF42BD3C}" type="sibTrans" cxnId="{5FC367BB-B637-4167-85DA-7BCFE52CC926}">
      <dgm:prSet/>
      <dgm:spPr/>
      <dgm:t>
        <a:bodyPr/>
        <a:lstStyle/>
        <a:p>
          <a:endParaRPr lang="uk-UA"/>
        </a:p>
      </dgm:t>
    </dgm:pt>
    <dgm:pt modelId="{5077B659-16C1-4BD5-8FA6-2E058D307A05}">
      <dgm:prSet phldrT="[Text]"/>
      <dgm:spPr/>
      <dgm:t>
        <a:bodyPr/>
        <a:lstStyle/>
        <a:p>
          <a:r>
            <a:rPr lang="en-US" dirty="0" smtClean="0"/>
            <a:t>Highly depends on solution size</a:t>
          </a:r>
          <a:endParaRPr lang="uk-UA" dirty="0"/>
        </a:p>
      </dgm:t>
    </dgm:pt>
    <dgm:pt modelId="{61C03DCA-3042-4B89-AC6B-D929EF85E98B}" type="parTrans" cxnId="{4CE786EF-D679-43D6-8714-F9E5CEBB3886}">
      <dgm:prSet/>
      <dgm:spPr/>
      <dgm:t>
        <a:bodyPr/>
        <a:lstStyle/>
        <a:p>
          <a:endParaRPr lang="uk-UA"/>
        </a:p>
      </dgm:t>
    </dgm:pt>
    <dgm:pt modelId="{6BE3080E-1CA8-4CD8-A108-9E7687FA5F16}" type="sibTrans" cxnId="{4CE786EF-D679-43D6-8714-F9E5CEBB3886}">
      <dgm:prSet/>
      <dgm:spPr/>
      <dgm:t>
        <a:bodyPr/>
        <a:lstStyle/>
        <a:p>
          <a:endParaRPr lang="uk-UA"/>
        </a:p>
      </dgm:t>
    </dgm:pt>
    <dgm:pt modelId="{B537DD40-370B-4F2C-B3B2-A194F0B69210}">
      <dgm:prSet phldrT="[Text]"/>
      <dgm:spPr/>
      <dgm:t>
        <a:bodyPr/>
        <a:lstStyle/>
        <a:p>
          <a:r>
            <a:rPr lang="en-US" smtClean="0"/>
            <a:t>Highly depends on solution size</a:t>
          </a:r>
          <a:endParaRPr lang="uk-UA" dirty="0"/>
        </a:p>
      </dgm:t>
    </dgm:pt>
    <dgm:pt modelId="{E998B1E6-F924-467E-A901-B8950D6047CE}" type="parTrans" cxnId="{FFBDEE71-AD16-40E4-BE63-67ABFC952ECC}">
      <dgm:prSet/>
      <dgm:spPr/>
      <dgm:t>
        <a:bodyPr/>
        <a:lstStyle/>
        <a:p>
          <a:endParaRPr lang="uk-UA"/>
        </a:p>
      </dgm:t>
    </dgm:pt>
    <dgm:pt modelId="{3229E14E-CA5D-4CB2-8988-769D8D45DA24}" type="sibTrans" cxnId="{FFBDEE71-AD16-40E4-BE63-67ABFC952ECC}">
      <dgm:prSet/>
      <dgm:spPr/>
      <dgm:t>
        <a:bodyPr/>
        <a:lstStyle/>
        <a:p>
          <a:endParaRPr lang="uk-UA"/>
        </a:p>
      </dgm:t>
    </dgm:pt>
    <dgm:pt modelId="{D94AED8F-9034-4398-88E6-BA78545C8BE9}" type="pres">
      <dgm:prSet presAssocID="{6C0AF948-8786-49E9-A6B0-2E2EBDBB5C8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E55C34E-EA17-4D7D-A5E1-318FB8B34B86}" type="pres">
      <dgm:prSet presAssocID="{88C7A465-09C8-4D26-A291-E328FAF2E8A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04A0223-A970-4029-8907-563C863C2CEC}" type="pres">
      <dgm:prSet presAssocID="{8838E1D3-C963-4571-B249-96C1FC367A9E}" presName="sibTrans" presStyleCnt="0"/>
      <dgm:spPr/>
    </dgm:pt>
    <dgm:pt modelId="{F0534819-E3F9-4722-8C74-0BB3D1E56CD8}" type="pres">
      <dgm:prSet presAssocID="{ACC4F78D-4E1F-4EC1-8ABB-DFD72325742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A683B42-2686-44A4-8EFF-5E1B4EBC7FA3}" type="pres">
      <dgm:prSet presAssocID="{A01ED290-5479-47F2-931E-9F06B01B9BAE}" presName="sibTrans" presStyleCnt="0"/>
      <dgm:spPr/>
    </dgm:pt>
    <dgm:pt modelId="{7FBF58EB-D5D6-4CB0-8FC6-944E4C132AE1}" type="pres">
      <dgm:prSet presAssocID="{D65FAACD-D35B-4092-BDBD-F16F683045C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1B3AFD9-474D-497A-9796-27FC57ECA08F}" type="pres">
      <dgm:prSet presAssocID="{80D82CCC-C7D9-489F-81E1-CA1FA64E3C49}" presName="sibTrans" presStyleCnt="0"/>
      <dgm:spPr/>
    </dgm:pt>
    <dgm:pt modelId="{014F5CC8-DF57-40C4-834E-2D73D6366F1F}" type="pres">
      <dgm:prSet presAssocID="{A1A062A1-F16B-458D-8287-E3B8BE6FBC6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B8F664-7BFC-453E-9F8D-7BD38B0C50E8}" type="pres">
      <dgm:prSet presAssocID="{FBB2804F-EE4C-4E51-966A-5EAA175D1E09}" presName="sibTrans" presStyleCnt="0"/>
      <dgm:spPr/>
    </dgm:pt>
    <dgm:pt modelId="{21707ECF-1A65-4211-9275-EF5BBC222991}" type="pres">
      <dgm:prSet presAssocID="{D61DCC17-F07C-4C14-B001-454229BDB3F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8091517-2FD4-4FE9-94E0-B2B9A9ED1AF0}" type="presOf" srcId="{B537DD40-370B-4F2C-B3B2-A194F0B69210}" destId="{21707ECF-1A65-4211-9275-EF5BBC222991}" srcOrd="0" destOrd="2" presId="urn:microsoft.com/office/officeart/2005/8/layout/default"/>
    <dgm:cxn modelId="{5FC367BB-B637-4167-85DA-7BCFE52CC926}" srcId="{D61DCC17-F07C-4C14-B001-454229BDB3F5}" destId="{09C59FAD-FA89-471B-AC80-31AE8F514313}" srcOrd="0" destOrd="0" parTransId="{427BA26A-D5A7-4207-9BB3-EFDBD6D7A975}" sibTransId="{692509B2-D057-4647-8DBA-B8E8FF42BD3C}"/>
    <dgm:cxn modelId="{7DEBCC52-5A66-4D79-83BA-86F9364AD53B}" type="presOf" srcId="{D65FAACD-D35B-4092-BDBD-F16F683045C4}" destId="{7FBF58EB-D5D6-4CB0-8FC6-944E4C132AE1}" srcOrd="0" destOrd="0" presId="urn:microsoft.com/office/officeart/2005/8/layout/default"/>
    <dgm:cxn modelId="{3A833D42-1B7C-4E1D-B3D2-945F4453F7F1}" type="presOf" srcId="{ACC4F78D-4E1F-4EC1-8ABB-DFD723257422}" destId="{F0534819-E3F9-4722-8C74-0BB3D1E56CD8}" srcOrd="0" destOrd="0" presId="urn:microsoft.com/office/officeart/2005/8/layout/default"/>
    <dgm:cxn modelId="{6B2AD9B4-3C02-4CFA-A6C0-E77DD46B1119}" srcId="{88C7A465-09C8-4D26-A291-E328FAF2E8A5}" destId="{9F2079D1-7113-4102-9A3A-93317DFBCA8D}" srcOrd="0" destOrd="0" parTransId="{8C2F26BA-2CCE-48D5-BD2C-138083F7E3D1}" sibTransId="{E4BF21ED-5CC5-465F-AB5A-33BE82213C20}"/>
    <dgm:cxn modelId="{0AE6C29B-9B84-46B8-9237-EB77FA0B8484}" srcId="{6C0AF948-8786-49E9-A6B0-2E2EBDBB5C81}" destId="{D65FAACD-D35B-4092-BDBD-F16F683045C4}" srcOrd="2" destOrd="0" parTransId="{EB8710C1-AA43-4F42-BCCA-2318AD067D40}" sibTransId="{80D82CCC-C7D9-489F-81E1-CA1FA64E3C49}"/>
    <dgm:cxn modelId="{E945ACDA-9131-400B-97D5-0CC55C8FF203}" type="presOf" srcId="{CE840244-D564-4113-A91B-6FE479BF6B6D}" destId="{7FBF58EB-D5D6-4CB0-8FC6-944E4C132AE1}" srcOrd="0" destOrd="1" presId="urn:microsoft.com/office/officeart/2005/8/layout/default"/>
    <dgm:cxn modelId="{BE46B818-E53D-4032-AF4F-5C0FC6C14A88}" type="presOf" srcId="{09C59FAD-FA89-471B-AC80-31AE8F514313}" destId="{21707ECF-1A65-4211-9275-EF5BBC222991}" srcOrd="0" destOrd="1" presId="urn:microsoft.com/office/officeart/2005/8/layout/default"/>
    <dgm:cxn modelId="{E81C1CD8-83B3-4E31-A1B3-526CB9BEFABF}" type="presOf" srcId="{5077B659-16C1-4BD5-8FA6-2E058D307A05}" destId="{8E55C34E-EA17-4D7D-A5E1-318FB8B34B86}" srcOrd="0" destOrd="2" presId="urn:microsoft.com/office/officeart/2005/8/layout/default"/>
    <dgm:cxn modelId="{F6605022-E551-434B-9B0D-D3385FB0A839}" srcId="{6C0AF948-8786-49E9-A6B0-2E2EBDBB5C81}" destId="{A1A062A1-F16B-458D-8287-E3B8BE6FBC64}" srcOrd="3" destOrd="0" parTransId="{BE7DC47B-A8BB-42DD-B97D-4BDADE5C04DD}" sibTransId="{FBB2804F-EE4C-4E51-966A-5EAA175D1E09}"/>
    <dgm:cxn modelId="{80FC801D-2428-4E7A-9043-8D44D8A698FF}" type="presOf" srcId="{A1A062A1-F16B-458D-8287-E3B8BE6FBC64}" destId="{014F5CC8-DF57-40C4-834E-2D73D6366F1F}" srcOrd="0" destOrd="0" presId="urn:microsoft.com/office/officeart/2005/8/layout/default"/>
    <dgm:cxn modelId="{76260D18-E936-4ECB-B3C5-F1F1A86D0538}" type="presOf" srcId="{83506E7C-94D9-4652-A21C-05B2ED61C752}" destId="{014F5CC8-DF57-40C4-834E-2D73D6366F1F}" srcOrd="0" destOrd="1" presId="urn:microsoft.com/office/officeart/2005/8/layout/default"/>
    <dgm:cxn modelId="{E3C4513A-CA40-4FC4-9FA7-50CC5B80395F}" srcId="{6C0AF948-8786-49E9-A6B0-2E2EBDBB5C81}" destId="{ACC4F78D-4E1F-4EC1-8ABB-DFD723257422}" srcOrd="1" destOrd="0" parTransId="{A7BD7D75-0E26-4D0C-AE23-A5A87F803C2E}" sibTransId="{A01ED290-5479-47F2-931E-9F06B01B9BAE}"/>
    <dgm:cxn modelId="{07CE9850-B696-436B-BD67-3A174ABD7BF8}" type="presOf" srcId="{9F2079D1-7113-4102-9A3A-93317DFBCA8D}" destId="{8E55C34E-EA17-4D7D-A5E1-318FB8B34B86}" srcOrd="0" destOrd="1" presId="urn:microsoft.com/office/officeart/2005/8/layout/default"/>
    <dgm:cxn modelId="{4CE786EF-D679-43D6-8714-F9E5CEBB3886}" srcId="{88C7A465-09C8-4D26-A291-E328FAF2E8A5}" destId="{5077B659-16C1-4BD5-8FA6-2E058D307A05}" srcOrd="1" destOrd="0" parTransId="{61C03DCA-3042-4B89-AC6B-D929EF85E98B}" sibTransId="{6BE3080E-1CA8-4CD8-A108-9E7687FA5F16}"/>
    <dgm:cxn modelId="{FFBDEE71-AD16-40E4-BE63-67ABFC952ECC}" srcId="{D61DCC17-F07C-4C14-B001-454229BDB3F5}" destId="{B537DD40-370B-4F2C-B3B2-A194F0B69210}" srcOrd="1" destOrd="0" parTransId="{E998B1E6-F924-467E-A901-B8950D6047CE}" sibTransId="{3229E14E-CA5D-4CB2-8988-769D8D45DA24}"/>
    <dgm:cxn modelId="{FCBBBCD4-0016-4FD8-86D9-AE7CE044D950}" type="presOf" srcId="{88C7A465-09C8-4D26-A291-E328FAF2E8A5}" destId="{8E55C34E-EA17-4D7D-A5E1-318FB8B34B86}" srcOrd="0" destOrd="0" presId="urn:microsoft.com/office/officeart/2005/8/layout/default"/>
    <dgm:cxn modelId="{ED7D1359-5989-4790-B1BB-99B4648461F7}" type="presOf" srcId="{6C0AF948-8786-49E9-A6B0-2E2EBDBB5C81}" destId="{D94AED8F-9034-4398-88E6-BA78545C8BE9}" srcOrd="0" destOrd="0" presId="urn:microsoft.com/office/officeart/2005/8/layout/default"/>
    <dgm:cxn modelId="{F002D530-EBB3-4BC8-897B-2BF3BDC1544C}" srcId="{6C0AF948-8786-49E9-A6B0-2E2EBDBB5C81}" destId="{88C7A465-09C8-4D26-A291-E328FAF2E8A5}" srcOrd="0" destOrd="0" parTransId="{7F63C3E5-12C7-4C71-9C05-0C9917CAAB4D}" sibTransId="{8838E1D3-C963-4571-B249-96C1FC367A9E}"/>
    <dgm:cxn modelId="{BA576FC1-959B-4549-93C8-915712EC65A2}" srcId="{6C0AF948-8786-49E9-A6B0-2E2EBDBB5C81}" destId="{D61DCC17-F07C-4C14-B001-454229BDB3F5}" srcOrd="4" destOrd="0" parTransId="{BCA3DAAA-4823-4453-9377-132C45F69479}" sibTransId="{A78975DD-F8EE-44FF-80A0-ACCAC9FE33A7}"/>
    <dgm:cxn modelId="{7883048A-D2DB-4589-BED9-398BF822A4CF}" srcId="{D65FAACD-D35B-4092-BDBD-F16F683045C4}" destId="{CE840244-D564-4113-A91B-6FE479BF6B6D}" srcOrd="0" destOrd="0" parTransId="{FD8911DF-F934-40C1-BF2A-B4A3D4D12CFD}" sibTransId="{076917F1-E1D6-43EE-8B7E-D2865200B051}"/>
    <dgm:cxn modelId="{2304D0CB-C2A0-4D4C-B7F9-77E1DDC60318}" type="presOf" srcId="{6889AB38-3B62-4EA0-BFE3-73C8DBC563A1}" destId="{F0534819-E3F9-4722-8C74-0BB3D1E56CD8}" srcOrd="0" destOrd="1" presId="urn:microsoft.com/office/officeart/2005/8/layout/default"/>
    <dgm:cxn modelId="{39E3AB0F-8970-4963-B379-6CCA79641222}" type="presOf" srcId="{D61DCC17-F07C-4C14-B001-454229BDB3F5}" destId="{21707ECF-1A65-4211-9275-EF5BBC222991}" srcOrd="0" destOrd="0" presId="urn:microsoft.com/office/officeart/2005/8/layout/default"/>
    <dgm:cxn modelId="{04B826BB-DAD6-41EB-AF14-23C657DD2782}" srcId="{A1A062A1-F16B-458D-8287-E3B8BE6FBC64}" destId="{83506E7C-94D9-4652-A21C-05B2ED61C752}" srcOrd="0" destOrd="0" parTransId="{85E2ADC7-8726-4F51-AA95-E8C40203942D}" sibTransId="{54117723-26CC-4D73-ABB0-AE410B4F796E}"/>
    <dgm:cxn modelId="{3D499ED2-2FC1-47E2-B079-93A2B132CAB2}" srcId="{ACC4F78D-4E1F-4EC1-8ABB-DFD723257422}" destId="{6889AB38-3B62-4EA0-BFE3-73C8DBC563A1}" srcOrd="0" destOrd="0" parTransId="{D351A212-7EC0-47DD-A8F5-0E93162F9392}" sibTransId="{45EB7829-3F2D-4BC8-B65C-15A2988F9AD4}"/>
    <dgm:cxn modelId="{2DD03089-676F-4850-8BFB-D9BAA9B52B7E}" type="presParOf" srcId="{D94AED8F-9034-4398-88E6-BA78545C8BE9}" destId="{8E55C34E-EA17-4D7D-A5E1-318FB8B34B86}" srcOrd="0" destOrd="0" presId="urn:microsoft.com/office/officeart/2005/8/layout/default"/>
    <dgm:cxn modelId="{40FE5930-1781-4613-B91B-C959ED098CEE}" type="presParOf" srcId="{D94AED8F-9034-4398-88E6-BA78545C8BE9}" destId="{E04A0223-A970-4029-8907-563C863C2CEC}" srcOrd="1" destOrd="0" presId="urn:microsoft.com/office/officeart/2005/8/layout/default"/>
    <dgm:cxn modelId="{EF1778E7-B960-43BE-B6F0-DE8C5985FE6E}" type="presParOf" srcId="{D94AED8F-9034-4398-88E6-BA78545C8BE9}" destId="{F0534819-E3F9-4722-8C74-0BB3D1E56CD8}" srcOrd="2" destOrd="0" presId="urn:microsoft.com/office/officeart/2005/8/layout/default"/>
    <dgm:cxn modelId="{4C7705D1-2E47-4500-AE1E-E765578FD6A8}" type="presParOf" srcId="{D94AED8F-9034-4398-88E6-BA78545C8BE9}" destId="{7A683B42-2686-44A4-8EFF-5E1B4EBC7FA3}" srcOrd="3" destOrd="0" presId="urn:microsoft.com/office/officeart/2005/8/layout/default"/>
    <dgm:cxn modelId="{E000CA66-5495-4150-9D13-1C968FD615C7}" type="presParOf" srcId="{D94AED8F-9034-4398-88E6-BA78545C8BE9}" destId="{7FBF58EB-D5D6-4CB0-8FC6-944E4C132AE1}" srcOrd="4" destOrd="0" presId="urn:microsoft.com/office/officeart/2005/8/layout/default"/>
    <dgm:cxn modelId="{D5576183-50BA-446C-931E-C42FCA1AC328}" type="presParOf" srcId="{D94AED8F-9034-4398-88E6-BA78545C8BE9}" destId="{F1B3AFD9-474D-497A-9796-27FC57ECA08F}" srcOrd="5" destOrd="0" presId="urn:microsoft.com/office/officeart/2005/8/layout/default"/>
    <dgm:cxn modelId="{206FF78B-8AD9-466D-B857-127F70AC87DD}" type="presParOf" srcId="{D94AED8F-9034-4398-88E6-BA78545C8BE9}" destId="{014F5CC8-DF57-40C4-834E-2D73D6366F1F}" srcOrd="6" destOrd="0" presId="urn:microsoft.com/office/officeart/2005/8/layout/default"/>
    <dgm:cxn modelId="{AF842FC2-1686-437A-8897-FB6F7D1AC55E}" type="presParOf" srcId="{D94AED8F-9034-4398-88E6-BA78545C8BE9}" destId="{F4B8F664-7BFC-453E-9F8D-7BD38B0C50E8}" srcOrd="7" destOrd="0" presId="urn:microsoft.com/office/officeart/2005/8/layout/default"/>
    <dgm:cxn modelId="{7EB096FD-CE93-47B2-BE0F-DB67FE399412}" type="presParOf" srcId="{D94AED8F-9034-4398-88E6-BA78545C8BE9}" destId="{21707ECF-1A65-4211-9275-EF5BBC22299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C0AF948-8786-49E9-A6B0-2E2EBDBB5C8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8C7A465-09C8-4D26-A291-E328FAF2E8A5}">
      <dgm:prSet phldrT="[Text]"/>
      <dgm:spPr/>
      <dgm:t>
        <a:bodyPr/>
        <a:lstStyle/>
        <a:p>
          <a:r>
            <a:rPr lang="en-US" dirty="0" smtClean="0"/>
            <a:t>Maintainability </a:t>
          </a:r>
          <a:endParaRPr lang="uk-UA" dirty="0"/>
        </a:p>
      </dgm:t>
    </dgm:pt>
    <dgm:pt modelId="{7F63C3E5-12C7-4C71-9C05-0C9917CAAB4D}" type="parTrans" cxnId="{F002D530-EBB3-4BC8-897B-2BF3BDC1544C}">
      <dgm:prSet/>
      <dgm:spPr/>
      <dgm:t>
        <a:bodyPr/>
        <a:lstStyle/>
        <a:p>
          <a:endParaRPr lang="uk-UA"/>
        </a:p>
      </dgm:t>
    </dgm:pt>
    <dgm:pt modelId="{8838E1D3-C963-4571-B249-96C1FC367A9E}" type="sibTrans" cxnId="{F002D530-EBB3-4BC8-897B-2BF3BDC1544C}">
      <dgm:prSet/>
      <dgm:spPr/>
      <dgm:t>
        <a:bodyPr/>
        <a:lstStyle/>
        <a:p>
          <a:endParaRPr lang="uk-UA"/>
        </a:p>
      </dgm:t>
    </dgm:pt>
    <dgm:pt modelId="{9F2079D1-7113-4102-9A3A-93317DFBCA8D}">
      <dgm:prSet phldrT="[Text]"/>
      <dgm:spPr/>
      <dgm:t>
        <a:bodyPr/>
        <a:lstStyle/>
        <a:p>
          <a:r>
            <a:rPr lang="en-US" dirty="0" smtClean="0"/>
            <a:t>Possible</a:t>
          </a:r>
          <a:endParaRPr lang="uk-UA" dirty="0"/>
        </a:p>
      </dgm:t>
    </dgm:pt>
    <dgm:pt modelId="{8C2F26BA-2CCE-48D5-BD2C-138083F7E3D1}" type="parTrans" cxnId="{6B2AD9B4-3C02-4CFA-A6C0-E77DD46B1119}">
      <dgm:prSet/>
      <dgm:spPr/>
      <dgm:t>
        <a:bodyPr/>
        <a:lstStyle/>
        <a:p>
          <a:endParaRPr lang="uk-UA"/>
        </a:p>
      </dgm:t>
    </dgm:pt>
    <dgm:pt modelId="{E4BF21ED-5CC5-465F-AB5A-33BE82213C20}" type="sibTrans" cxnId="{6B2AD9B4-3C02-4CFA-A6C0-E77DD46B1119}">
      <dgm:prSet/>
      <dgm:spPr/>
      <dgm:t>
        <a:bodyPr/>
        <a:lstStyle/>
        <a:p>
          <a:endParaRPr lang="uk-UA"/>
        </a:p>
      </dgm:t>
    </dgm:pt>
    <dgm:pt modelId="{ACC4F78D-4E1F-4EC1-8ABB-DFD723257422}">
      <dgm:prSet phldrT="[Text]"/>
      <dgm:spPr/>
      <dgm:t>
        <a:bodyPr/>
        <a:lstStyle/>
        <a:p>
          <a:r>
            <a:rPr lang="en-US" dirty="0" smtClean="0"/>
            <a:t>Monitoring</a:t>
          </a:r>
          <a:endParaRPr lang="uk-UA" dirty="0"/>
        </a:p>
      </dgm:t>
    </dgm:pt>
    <dgm:pt modelId="{A7BD7D75-0E26-4D0C-AE23-A5A87F803C2E}" type="parTrans" cxnId="{E3C4513A-CA40-4FC4-9FA7-50CC5B80395F}">
      <dgm:prSet/>
      <dgm:spPr/>
      <dgm:t>
        <a:bodyPr/>
        <a:lstStyle/>
        <a:p>
          <a:endParaRPr lang="uk-UA"/>
        </a:p>
      </dgm:t>
    </dgm:pt>
    <dgm:pt modelId="{A01ED290-5479-47F2-931E-9F06B01B9BAE}" type="sibTrans" cxnId="{E3C4513A-CA40-4FC4-9FA7-50CC5B80395F}">
      <dgm:prSet/>
      <dgm:spPr/>
      <dgm:t>
        <a:bodyPr/>
        <a:lstStyle/>
        <a:p>
          <a:endParaRPr lang="uk-UA"/>
        </a:p>
      </dgm:t>
    </dgm:pt>
    <dgm:pt modelId="{6889AB38-3B62-4EA0-BFE3-73C8DBC563A1}">
      <dgm:prSet phldrT="[Text]"/>
      <dgm:spPr/>
      <dgm:t>
        <a:bodyPr/>
        <a:lstStyle/>
        <a:p>
          <a:r>
            <a:rPr lang="en-US" dirty="0" smtClean="0"/>
            <a:t>Possible</a:t>
          </a:r>
          <a:endParaRPr lang="uk-UA" dirty="0"/>
        </a:p>
      </dgm:t>
    </dgm:pt>
    <dgm:pt modelId="{D351A212-7EC0-47DD-A8F5-0E93162F9392}" type="parTrans" cxnId="{3D499ED2-2FC1-47E2-B079-93A2B132CAB2}">
      <dgm:prSet/>
      <dgm:spPr/>
      <dgm:t>
        <a:bodyPr/>
        <a:lstStyle/>
        <a:p>
          <a:endParaRPr lang="uk-UA"/>
        </a:p>
      </dgm:t>
    </dgm:pt>
    <dgm:pt modelId="{45EB7829-3F2D-4BC8-B65C-15A2988F9AD4}" type="sibTrans" cxnId="{3D499ED2-2FC1-47E2-B079-93A2B132CAB2}">
      <dgm:prSet/>
      <dgm:spPr/>
      <dgm:t>
        <a:bodyPr/>
        <a:lstStyle/>
        <a:p>
          <a:endParaRPr lang="uk-UA"/>
        </a:p>
      </dgm:t>
    </dgm:pt>
    <dgm:pt modelId="{D65FAACD-D35B-4092-BDBD-F16F683045C4}">
      <dgm:prSet phldrT="[Text]"/>
      <dgm:spPr/>
      <dgm:t>
        <a:bodyPr/>
        <a:lstStyle/>
        <a:p>
          <a:r>
            <a:rPr lang="en-US" dirty="0" smtClean="0"/>
            <a:t>Scalability</a:t>
          </a:r>
          <a:endParaRPr lang="uk-UA" dirty="0"/>
        </a:p>
      </dgm:t>
    </dgm:pt>
    <dgm:pt modelId="{EB8710C1-AA43-4F42-BCCA-2318AD067D40}" type="parTrans" cxnId="{0AE6C29B-9B84-46B8-9237-EB77FA0B8484}">
      <dgm:prSet/>
      <dgm:spPr/>
      <dgm:t>
        <a:bodyPr/>
        <a:lstStyle/>
        <a:p>
          <a:endParaRPr lang="uk-UA"/>
        </a:p>
      </dgm:t>
    </dgm:pt>
    <dgm:pt modelId="{80D82CCC-C7D9-489F-81E1-CA1FA64E3C49}" type="sibTrans" cxnId="{0AE6C29B-9B84-46B8-9237-EB77FA0B8484}">
      <dgm:prSet/>
      <dgm:spPr/>
      <dgm:t>
        <a:bodyPr/>
        <a:lstStyle/>
        <a:p>
          <a:endParaRPr lang="uk-UA"/>
        </a:p>
      </dgm:t>
    </dgm:pt>
    <dgm:pt modelId="{CE840244-D564-4113-A91B-6FE479BF6B6D}">
      <dgm:prSet phldrT="[Text]"/>
      <dgm:spPr/>
      <dgm:t>
        <a:bodyPr/>
        <a:lstStyle/>
        <a:p>
          <a:r>
            <a:rPr lang="en-US" dirty="0" smtClean="0"/>
            <a:t>Possible</a:t>
          </a:r>
          <a:endParaRPr lang="uk-UA" dirty="0"/>
        </a:p>
      </dgm:t>
    </dgm:pt>
    <dgm:pt modelId="{FD8911DF-F934-40C1-BF2A-B4A3D4D12CFD}" type="parTrans" cxnId="{7883048A-D2DB-4589-BED9-398BF822A4CF}">
      <dgm:prSet/>
      <dgm:spPr/>
      <dgm:t>
        <a:bodyPr/>
        <a:lstStyle/>
        <a:p>
          <a:endParaRPr lang="uk-UA"/>
        </a:p>
      </dgm:t>
    </dgm:pt>
    <dgm:pt modelId="{076917F1-E1D6-43EE-8B7E-D2865200B051}" type="sibTrans" cxnId="{7883048A-D2DB-4589-BED9-398BF822A4CF}">
      <dgm:prSet/>
      <dgm:spPr/>
      <dgm:t>
        <a:bodyPr/>
        <a:lstStyle/>
        <a:p>
          <a:endParaRPr lang="uk-UA"/>
        </a:p>
      </dgm:t>
    </dgm:pt>
    <dgm:pt modelId="{A1A062A1-F16B-458D-8287-E3B8BE6FBC64}">
      <dgm:prSet phldrT="[Text]"/>
      <dgm:spPr/>
      <dgm:t>
        <a:bodyPr/>
        <a:lstStyle/>
        <a:p>
          <a:r>
            <a:rPr lang="en-US" dirty="0" smtClean="0"/>
            <a:t>Updates</a:t>
          </a:r>
          <a:endParaRPr lang="uk-UA" dirty="0"/>
        </a:p>
      </dgm:t>
    </dgm:pt>
    <dgm:pt modelId="{BE7DC47B-A8BB-42DD-B97D-4BDADE5C04DD}" type="parTrans" cxnId="{F6605022-E551-434B-9B0D-D3385FB0A839}">
      <dgm:prSet/>
      <dgm:spPr/>
      <dgm:t>
        <a:bodyPr/>
        <a:lstStyle/>
        <a:p>
          <a:endParaRPr lang="uk-UA"/>
        </a:p>
      </dgm:t>
    </dgm:pt>
    <dgm:pt modelId="{FBB2804F-EE4C-4E51-966A-5EAA175D1E09}" type="sibTrans" cxnId="{F6605022-E551-434B-9B0D-D3385FB0A839}">
      <dgm:prSet/>
      <dgm:spPr/>
      <dgm:t>
        <a:bodyPr/>
        <a:lstStyle/>
        <a:p>
          <a:endParaRPr lang="uk-UA"/>
        </a:p>
      </dgm:t>
    </dgm:pt>
    <dgm:pt modelId="{83506E7C-94D9-4652-A21C-05B2ED61C752}">
      <dgm:prSet phldrT="[Text]"/>
      <dgm:spPr/>
      <dgm:t>
        <a:bodyPr/>
        <a:lstStyle/>
        <a:p>
          <a:r>
            <a:rPr lang="en-US" dirty="0" smtClean="0"/>
            <a:t>Can be handled without shutdown</a:t>
          </a:r>
          <a:endParaRPr lang="uk-UA" dirty="0"/>
        </a:p>
      </dgm:t>
    </dgm:pt>
    <dgm:pt modelId="{85E2ADC7-8726-4F51-AA95-E8C40203942D}" type="parTrans" cxnId="{04B826BB-DAD6-41EB-AF14-23C657DD2782}">
      <dgm:prSet/>
      <dgm:spPr/>
      <dgm:t>
        <a:bodyPr/>
        <a:lstStyle/>
        <a:p>
          <a:endParaRPr lang="uk-UA"/>
        </a:p>
      </dgm:t>
    </dgm:pt>
    <dgm:pt modelId="{54117723-26CC-4D73-ABB0-AE410B4F796E}" type="sibTrans" cxnId="{04B826BB-DAD6-41EB-AF14-23C657DD2782}">
      <dgm:prSet/>
      <dgm:spPr/>
      <dgm:t>
        <a:bodyPr/>
        <a:lstStyle/>
        <a:p>
          <a:endParaRPr lang="uk-UA"/>
        </a:p>
      </dgm:t>
    </dgm:pt>
    <dgm:pt modelId="{D61DCC17-F07C-4C14-B001-454229BDB3F5}">
      <dgm:prSet phldrT="[Text]"/>
      <dgm:spPr/>
      <dgm:t>
        <a:bodyPr/>
        <a:lstStyle/>
        <a:p>
          <a:r>
            <a:rPr lang="en-US" dirty="0" smtClean="0"/>
            <a:t>Onboarding</a:t>
          </a:r>
          <a:endParaRPr lang="uk-UA" dirty="0"/>
        </a:p>
      </dgm:t>
    </dgm:pt>
    <dgm:pt modelId="{BCA3DAAA-4823-4453-9377-132C45F69479}" type="parTrans" cxnId="{BA576FC1-959B-4549-93C8-915712EC65A2}">
      <dgm:prSet/>
      <dgm:spPr/>
      <dgm:t>
        <a:bodyPr/>
        <a:lstStyle/>
        <a:p>
          <a:endParaRPr lang="uk-UA"/>
        </a:p>
      </dgm:t>
    </dgm:pt>
    <dgm:pt modelId="{A78975DD-F8EE-44FF-80A0-ACCAC9FE33A7}" type="sibTrans" cxnId="{BA576FC1-959B-4549-93C8-915712EC65A2}">
      <dgm:prSet/>
      <dgm:spPr/>
      <dgm:t>
        <a:bodyPr/>
        <a:lstStyle/>
        <a:p>
          <a:endParaRPr lang="uk-UA"/>
        </a:p>
      </dgm:t>
    </dgm:pt>
    <dgm:pt modelId="{09C59FAD-FA89-471B-AC80-31AE8F514313}">
      <dgm:prSet phldrT="[Text]"/>
      <dgm:spPr/>
      <dgm:t>
        <a:bodyPr/>
        <a:lstStyle/>
        <a:p>
          <a:r>
            <a:rPr lang="en-US" dirty="0" smtClean="0"/>
            <a:t>Possible</a:t>
          </a:r>
          <a:endParaRPr lang="uk-UA" dirty="0"/>
        </a:p>
      </dgm:t>
    </dgm:pt>
    <dgm:pt modelId="{427BA26A-D5A7-4207-9BB3-EFDBD6D7A975}" type="parTrans" cxnId="{5FC367BB-B637-4167-85DA-7BCFE52CC926}">
      <dgm:prSet/>
      <dgm:spPr/>
      <dgm:t>
        <a:bodyPr/>
        <a:lstStyle/>
        <a:p>
          <a:endParaRPr lang="uk-UA"/>
        </a:p>
      </dgm:t>
    </dgm:pt>
    <dgm:pt modelId="{692509B2-D057-4647-8DBA-B8E8FF42BD3C}" type="sibTrans" cxnId="{5FC367BB-B637-4167-85DA-7BCFE52CC926}">
      <dgm:prSet/>
      <dgm:spPr/>
      <dgm:t>
        <a:bodyPr/>
        <a:lstStyle/>
        <a:p>
          <a:endParaRPr lang="uk-UA"/>
        </a:p>
      </dgm:t>
    </dgm:pt>
    <dgm:pt modelId="{CDA43B88-AA0E-4F29-A87B-291EE4FABFC9}">
      <dgm:prSet phldrT="[Text]"/>
      <dgm:spPr/>
      <dgm:t>
        <a:bodyPr/>
        <a:lstStyle/>
        <a:p>
          <a:r>
            <a:rPr lang="en-US" dirty="0" smtClean="0"/>
            <a:t>Highly depends on solution size</a:t>
          </a:r>
          <a:endParaRPr lang="uk-UA" dirty="0"/>
        </a:p>
      </dgm:t>
    </dgm:pt>
    <dgm:pt modelId="{DB968C4E-0957-48FF-8B56-06F80C19EED3}" type="parTrans" cxnId="{76B5B718-433E-4CE0-B2BE-531AC2B75444}">
      <dgm:prSet/>
      <dgm:spPr/>
      <dgm:t>
        <a:bodyPr/>
        <a:lstStyle/>
        <a:p>
          <a:endParaRPr lang="uk-UA"/>
        </a:p>
      </dgm:t>
    </dgm:pt>
    <dgm:pt modelId="{84090250-F6C1-4EAD-B39A-D655D1822BCB}" type="sibTrans" cxnId="{76B5B718-433E-4CE0-B2BE-531AC2B75444}">
      <dgm:prSet/>
      <dgm:spPr/>
      <dgm:t>
        <a:bodyPr/>
        <a:lstStyle/>
        <a:p>
          <a:endParaRPr lang="uk-UA"/>
        </a:p>
      </dgm:t>
    </dgm:pt>
    <dgm:pt modelId="{F3BF824C-2FC5-4052-A32E-C0853561BD1E}">
      <dgm:prSet phldrT="[Text]"/>
      <dgm:spPr/>
      <dgm:t>
        <a:bodyPr/>
        <a:lstStyle/>
        <a:p>
          <a:r>
            <a:rPr lang="en-US" dirty="0" smtClean="0"/>
            <a:t>Highly depends on solution size</a:t>
          </a:r>
          <a:endParaRPr lang="uk-UA" dirty="0"/>
        </a:p>
      </dgm:t>
    </dgm:pt>
    <dgm:pt modelId="{363CFA48-12F4-4D8C-9F88-977DD86F3013}" type="parTrans" cxnId="{6DFF4696-56CE-433C-AD09-A3DE92799305}">
      <dgm:prSet/>
      <dgm:spPr/>
      <dgm:t>
        <a:bodyPr/>
        <a:lstStyle/>
        <a:p>
          <a:endParaRPr lang="uk-UA"/>
        </a:p>
      </dgm:t>
    </dgm:pt>
    <dgm:pt modelId="{820BABBA-2C19-4F7A-B2AE-D4553251C243}" type="sibTrans" cxnId="{6DFF4696-56CE-433C-AD09-A3DE92799305}">
      <dgm:prSet/>
      <dgm:spPr/>
      <dgm:t>
        <a:bodyPr/>
        <a:lstStyle/>
        <a:p>
          <a:endParaRPr lang="uk-UA"/>
        </a:p>
      </dgm:t>
    </dgm:pt>
    <dgm:pt modelId="{D94AED8F-9034-4398-88E6-BA78545C8BE9}" type="pres">
      <dgm:prSet presAssocID="{6C0AF948-8786-49E9-A6B0-2E2EBDBB5C8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E55C34E-EA17-4D7D-A5E1-318FB8B34B86}" type="pres">
      <dgm:prSet presAssocID="{88C7A465-09C8-4D26-A291-E328FAF2E8A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04A0223-A970-4029-8907-563C863C2CEC}" type="pres">
      <dgm:prSet presAssocID="{8838E1D3-C963-4571-B249-96C1FC367A9E}" presName="sibTrans" presStyleCnt="0"/>
      <dgm:spPr/>
    </dgm:pt>
    <dgm:pt modelId="{F0534819-E3F9-4722-8C74-0BB3D1E56CD8}" type="pres">
      <dgm:prSet presAssocID="{ACC4F78D-4E1F-4EC1-8ABB-DFD72325742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A683B42-2686-44A4-8EFF-5E1B4EBC7FA3}" type="pres">
      <dgm:prSet presAssocID="{A01ED290-5479-47F2-931E-9F06B01B9BAE}" presName="sibTrans" presStyleCnt="0"/>
      <dgm:spPr/>
    </dgm:pt>
    <dgm:pt modelId="{7FBF58EB-D5D6-4CB0-8FC6-944E4C132AE1}" type="pres">
      <dgm:prSet presAssocID="{D65FAACD-D35B-4092-BDBD-F16F683045C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1B3AFD9-474D-497A-9796-27FC57ECA08F}" type="pres">
      <dgm:prSet presAssocID="{80D82CCC-C7D9-489F-81E1-CA1FA64E3C49}" presName="sibTrans" presStyleCnt="0"/>
      <dgm:spPr/>
    </dgm:pt>
    <dgm:pt modelId="{014F5CC8-DF57-40C4-834E-2D73D6366F1F}" type="pres">
      <dgm:prSet presAssocID="{A1A062A1-F16B-458D-8287-E3B8BE6FBC6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B8F664-7BFC-453E-9F8D-7BD38B0C50E8}" type="pres">
      <dgm:prSet presAssocID="{FBB2804F-EE4C-4E51-966A-5EAA175D1E09}" presName="sibTrans" presStyleCnt="0"/>
      <dgm:spPr/>
    </dgm:pt>
    <dgm:pt modelId="{21707ECF-1A65-4211-9275-EF5BBC222991}" type="pres">
      <dgm:prSet presAssocID="{D61DCC17-F07C-4C14-B001-454229BDB3F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6605022-E551-434B-9B0D-D3385FB0A839}" srcId="{6C0AF948-8786-49E9-A6B0-2E2EBDBB5C81}" destId="{A1A062A1-F16B-458D-8287-E3B8BE6FBC64}" srcOrd="3" destOrd="0" parTransId="{BE7DC47B-A8BB-42DD-B97D-4BDADE5C04DD}" sibTransId="{FBB2804F-EE4C-4E51-966A-5EAA175D1E09}"/>
    <dgm:cxn modelId="{04B826BB-DAD6-41EB-AF14-23C657DD2782}" srcId="{A1A062A1-F16B-458D-8287-E3B8BE6FBC64}" destId="{83506E7C-94D9-4652-A21C-05B2ED61C752}" srcOrd="0" destOrd="0" parTransId="{85E2ADC7-8726-4F51-AA95-E8C40203942D}" sibTransId="{54117723-26CC-4D73-ABB0-AE410B4F796E}"/>
    <dgm:cxn modelId="{D3AB47AD-7BA2-4C19-8415-C9775B62958F}" type="presOf" srcId="{9F2079D1-7113-4102-9A3A-93317DFBCA8D}" destId="{8E55C34E-EA17-4D7D-A5E1-318FB8B34B86}" srcOrd="0" destOrd="1" presId="urn:microsoft.com/office/officeart/2005/8/layout/default"/>
    <dgm:cxn modelId="{5FC367BB-B637-4167-85DA-7BCFE52CC926}" srcId="{D61DCC17-F07C-4C14-B001-454229BDB3F5}" destId="{09C59FAD-FA89-471B-AC80-31AE8F514313}" srcOrd="0" destOrd="0" parTransId="{427BA26A-D5A7-4207-9BB3-EFDBD6D7A975}" sibTransId="{692509B2-D057-4647-8DBA-B8E8FF42BD3C}"/>
    <dgm:cxn modelId="{BA576FC1-959B-4549-93C8-915712EC65A2}" srcId="{6C0AF948-8786-49E9-A6B0-2E2EBDBB5C81}" destId="{D61DCC17-F07C-4C14-B001-454229BDB3F5}" srcOrd="4" destOrd="0" parTransId="{BCA3DAAA-4823-4453-9377-132C45F69479}" sibTransId="{A78975DD-F8EE-44FF-80A0-ACCAC9FE33A7}"/>
    <dgm:cxn modelId="{6DFF4696-56CE-433C-AD09-A3DE92799305}" srcId="{A1A062A1-F16B-458D-8287-E3B8BE6FBC64}" destId="{F3BF824C-2FC5-4052-A32E-C0853561BD1E}" srcOrd="1" destOrd="0" parTransId="{363CFA48-12F4-4D8C-9F88-977DD86F3013}" sibTransId="{820BABBA-2C19-4F7A-B2AE-D4553251C243}"/>
    <dgm:cxn modelId="{D0FF3664-D683-4601-B918-5B7121FC7112}" type="presOf" srcId="{D65FAACD-D35B-4092-BDBD-F16F683045C4}" destId="{7FBF58EB-D5D6-4CB0-8FC6-944E4C132AE1}" srcOrd="0" destOrd="0" presId="urn:microsoft.com/office/officeart/2005/8/layout/default"/>
    <dgm:cxn modelId="{24D389B6-4979-4FEF-925E-A40B715FC52C}" type="presOf" srcId="{A1A062A1-F16B-458D-8287-E3B8BE6FBC64}" destId="{014F5CC8-DF57-40C4-834E-2D73D6366F1F}" srcOrd="0" destOrd="0" presId="urn:microsoft.com/office/officeart/2005/8/layout/default"/>
    <dgm:cxn modelId="{0EB0AA32-33B1-40BD-99C9-7498C245A5BE}" type="presOf" srcId="{F3BF824C-2FC5-4052-A32E-C0853561BD1E}" destId="{014F5CC8-DF57-40C4-834E-2D73D6366F1F}" srcOrd="0" destOrd="2" presId="urn:microsoft.com/office/officeart/2005/8/layout/default"/>
    <dgm:cxn modelId="{E3C4513A-CA40-4FC4-9FA7-50CC5B80395F}" srcId="{6C0AF948-8786-49E9-A6B0-2E2EBDBB5C81}" destId="{ACC4F78D-4E1F-4EC1-8ABB-DFD723257422}" srcOrd="1" destOrd="0" parTransId="{A7BD7D75-0E26-4D0C-AE23-A5A87F803C2E}" sibTransId="{A01ED290-5479-47F2-931E-9F06B01B9BAE}"/>
    <dgm:cxn modelId="{C5F6C94B-C098-4E34-8A85-96630BB4D279}" type="presOf" srcId="{6C0AF948-8786-49E9-A6B0-2E2EBDBB5C81}" destId="{D94AED8F-9034-4398-88E6-BA78545C8BE9}" srcOrd="0" destOrd="0" presId="urn:microsoft.com/office/officeart/2005/8/layout/default"/>
    <dgm:cxn modelId="{7883048A-D2DB-4589-BED9-398BF822A4CF}" srcId="{D65FAACD-D35B-4092-BDBD-F16F683045C4}" destId="{CE840244-D564-4113-A91B-6FE479BF6B6D}" srcOrd="0" destOrd="0" parTransId="{FD8911DF-F934-40C1-BF2A-B4A3D4D12CFD}" sibTransId="{076917F1-E1D6-43EE-8B7E-D2865200B051}"/>
    <dgm:cxn modelId="{77B9D27A-7757-4237-A8CE-2343D557F36F}" type="presOf" srcId="{ACC4F78D-4E1F-4EC1-8ABB-DFD723257422}" destId="{F0534819-E3F9-4722-8C74-0BB3D1E56CD8}" srcOrd="0" destOrd="0" presId="urn:microsoft.com/office/officeart/2005/8/layout/default"/>
    <dgm:cxn modelId="{F46BE783-17C7-4B34-ADC9-DE54D5A1ABF2}" type="presOf" srcId="{88C7A465-09C8-4D26-A291-E328FAF2E8A5}" destId="{8E55C34E-EA17-4D7D-A5E1-318FB8B34B86}" srcOrd="0" destOrd="0" presId="urn:microsoft.com/office/officeart/2005/8/layout/default"/>
    <dgm:cxn modelId="{9896E8EE-D8AC-4975-99FF-BBDC93E4B492}" type="presOf" srcId="{6889AB38-3B62-4EA0-BFE3-73C8DBC563A1}" destId="{F0534819-E3F9-4722-8C74-0BB3D1E56CD8}" srcOrd="0" destOrd="1" presId="urn:microsoft.com/office/officeart/2005/8/layout/default"/>
    <dgm:cxn modelId="{3D499ED2-2FC1-47E2-B079-93A2B132CAB2}" srcId="{ACC4F78D-4E1F-4EC1-8ABB-DFD723257422}" destId="{6889AB38-3B62-4EA0-BFE3-73C8DBC563A1}" srcOrd="0" destOrd="0" parTransId="{D351A212-7EC0-47DD-A8F5-0E93162F9392}" sibTransId="{45EB7829-3F2D-4BC8-B65C-15A2988F9AD4}"/>
    <dgm:cxn modelId="{F002D530-EBB3-4BC8-897B-2BF3BDC1544C}" srcId="{6C0AF948-8786-49E9-A6B0-2E2EBDBB5C81}" destId="{88C7A465-09C8-4D26-A291-E328FAF2E8A5}" srcOrd="0" destOrd="0" parTransId="{7F63C3E5-12C7-4C71-9C05-0C9917CAAB4D}" sibTransId="{8838E1D3-C963-4571-B249-96C1FC367A9E}"/>
    <dgm:cxn modelId="{F8A466BB-8BFC-43A9-92A0-7FEEE3592708}" type="presOf" srcId="{83506E7C-94D9-4652-A21C-05B2ED61C752}" destId="{014F5CC8-DF57-40C4-834E-2D73D6366F1F}" srcOrd="0" destOrd="1" presId="urn:microsoft.com/office/officeart/2005/8/layout/default"/>
    <dgm:cxn modelId="{0F345E53-8655-4459-8F57-66B2DF178F80}" type="presOf" srcId="{CE840244-D564-4113-A91B-6FE479BF6B6D}" destId="{7FBF58EB-D5D6-4CB0-8FC6-944E4C132AE1}" srcOrd="0" destOrd="1" presId="urn:microsoft.com/office/officeart/2005/8/layout/default"/>
    <dgm:cxn modelId="{EA759E17-E810-41E9-AAC9-C3FB5CC889AB}" type="presOf" srcId="{D61DCC17-F07C-4C14-B001-454229BDB3F5}" destId="{21707ECF-1A65-4211-9275-EF5BBC222991}" srcOrd="0" destOrd="0" presId="urn:microsoft.com/office/officeart/2005/8/layout/default"/>
    <dgm:cxn modelId="{62B94420-249B-417C-8075-023E98CE0601}" type="presOf" srcId="{09C59FAD-FA89-471B-AC80-31AE8F514313}" destId="{21707ECF-1A65-4211-9275-EF5BBC222991}" srcOrd="0" destOrd="1" presId="urn:microsoft.com/office/officeart/2005/8/layout/default"/>
    <dgm:cxn modelId="{0AE6C29B-9B84-46B8-9237-EB77FA0B8484}" srcId="{6C0AF948-8786-49E9-A6B0-2E2EBDBB5C81}" destId="{D65FAACD-D35B-4092-BDBD-F16F683045C4}" srcOrd="2" destOrd="0" parTransId="{EB8710C1-AA43-4F42-BCCA-2318AD067D40}" sibTransId="{80D82CCC-C7D9-489F-81E1-CA1FA64E3C49}"/>
    <dgm:cxn modelId="{76B5B718-433E-4CE0-B2BE-531AC2B75444}" srcId="{ACC4F78D-4E1F-4EC1-8ABB-DFD723257422}" destId="{CDA43B88-AA0E-4F29-A87B-291EE4FABFC9}" srcOrd="1" destOrd="0" parTransId="{DB968C4E-0957-48FF-8B56-06F80C19EED3}" sibTransId="{84090250-F6C1-4EAD-B39A-D655D1822BCB}"/>
    <dgm:cxn modelId="{75B59A29-44DD-4D30-A908-9E14DA940EA7}" type="presOf" srcId="{CDA43B88-AA0E-4F29-A87B-291EE4FABFC9}" destId="{F0534819-E3F9-4722-8C74-0BB3D1E56CD8}" srcOrd="0" destOrd="2" presId="urn:microsoft.com/office/officeart/2005/8/layout/default"/>
    <dgm:cxn modelId="{6B2AD9B4-3C02-4CFA-A6C0-E77DD46B1119}" srcId="{88C7A465-09C8-4D26-A291-E328FAF2E8A5}" destId="{9F2079D1-7113-4102-9A3A-93317DFBCA8D}" srcOrd="0" destOrd="0" parTransId="{8C2F26BA-2CCE-48D5-BD2C-138083F7E3D1}" sibTransId="{E4BF21ED-5CC5-465F-AB5A-33BE82213C20}"/>
    <dgm:cxn modelId="{B07AA401-51AE-49AE-A3EC-861CB2DA728F}" type="presParOf" srcId="{D94AED8F-9034-4398-88E6-BA78545C8BE9}" destId="{8E55C34E-EA17-4D7D-A5E1-318FB8B34B86}" srcOrd="0" destOrd="0" presId="urn:microsoft.com/office/officeart/2005/8/layout/default"/>
    <dgm:cxn modelId="{2A0E056B-DA83-47A9-B265-12586024DC53}" type="presParOf" srcId="{D94AED8F-9034-4398-88E6-BA78545C8BE9}" destId="{E04A0223-A970-4029-8907-563C863C2CEC}" srcOrd="1" destOrd="0" presId="urn:microsoft.com/office/officeart/2005/8/layout/default"/>
    <dgm:cxn modelId="{D197E3D9-48D4-4150-9236-DC220D9FB821}" type="presParOf" srcId="{D94AED8F-9034-4398-88E6-BA78545C8BE9}" destId="{F0534819-E3F9-4722-8C74-0BB3D1E56CD8}" srcOrd="2" destOrd="0" presId="urn:microsoft.com/office/officeart/2005/8/layout/default"/>
    <dgm:cxn modelId="{0C9E340F-EFF6-45A9-8B73-26DD87F3EA8E}" type="presParOf" srcId="{D94AED8F-9034-4398-88E6-BA78545C8BE9}" destId="{7A683B42-2686-44A4-8EFF-5E1B4EBC7FA3}" srcOrd="3" destOrd="0" presId="urn:microsoft.com/office/officeart/2005/8/layout/default"/>
    <dgm:cxn modelId="{5EDB0F28-DA9C-486F-B05A-1442C396D346}" type="presParOf" srcId="{D94AED8F-9034-4398-88E6-BA78545C8BE9}" destId="{7FBF58EB-D5D6-4CB0-8FC6-944E4C132AE1}" srcOrd="4" destOrd="0" presId="urn:microsoft.com/office/officeart/2005/8/layout/default"/>
    <dgm:cxn modelId="{8B9C3F60-64FC-4F47-9B55-BB0D54585E86}" type="presParOf" srcId="{D94AED8F-9034-4398-88E6-BA78545C8BE9}" destId="{F1B3AFD9-474D-497A-9796-27FC57ECA08F}" srcOrd="5" destOrd="0" presId="urn:microsoft.com/office/officeart/2005/8/layout/default"/>
    <dgm:cxn modelId="{9CA00B1A-A624-46CB-AA2B-C87803BBA1CB}" type="presParOf" srcId="{D94AED8F-9034-4398-88E6-BA78545C8BE9}" destId="{014F5CC8-DF57-40C4-834E-2D73D6366F1F}" srcOrd="6" destOrd="0" presId="urn:microsoft.com/office/officeart/2005/8/layout/default"/>
    <dgm:cxn modelId="{6522F731-FE58-464E-AD74-F2231422C7DA}" type="presParOf" srcId="{D94AED8F-9034-4398-88E6-BA78545C8BE9}" destId="{F4B8F664-7BFC-453E-9F8D-7BD38B0C50E8}" srcOrd="7" destOrd="0" presId="urn:microsoft.com/office/officeart/2005/8/layout/default"/>
    <dgm:cxn modelId="{8F4CB9CE-2A92-4C54-B97F-1E0AE9ABF433}" type="presParOf" srcId="{D94AED8F-9034-4398-88E6-BA78545C8BE9}" destId="{21707ECF-1A65-4211-9275-EF5BBC22299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C0AF948-8786-49E9-A6B0-2E2EBDBB5C8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8C7A465-09C8-4D26-A291-E328FAF2E8A5}">
      <dgm:prSet phldrT="[Text]"/>
      <dgm:spPr/>
      <dgm:t>
        <a:bodyPr/>
        <a:lstStyle/>
        <a:p>
          <a:r>
            <a:rPr lang="en-US" dirty="0" smtClean="0"/>
            <a:t>Maintainability </a:t>
          </a:r>
          <a:endParaRPr lang="uk-UA" dirty="0"/>
        </a:p>
      </dgm:t>
    </dgm:pt>
    <dgm:pt modelId="{7F63C3E5-12C7-4C71-9C05-0C9917CAAB4D}" type="parTrans" cxnId="{F002D530-EBB3-4BC8-897B-2BF3BDC1544C}">
      <dgm:prSet/>
      <dgm:spPr/>
      <dgm:t>
        <a:bodyPr/>
        <a:lstStyle/>
        <a:p>
          <a:endParaRPr lang="uk-UA"/>
        </a:p>
      </dgm:t>
    </dgm:pt>
    <dgm:pt modelId="{8838E1D3-C963-4571-B249-96C1FC367A9E}" type="sibTrans" cxnId="{F002D530-EBB3-4BC8-897B-2BF3BDC1544C}">
      <dgm:prSet/>
      <dgm:spPr/>
      <dgm:t>
        <a:bodyPr/>
        <a:lstStyle/>
        <a:p>
          <a:endParaRPr lang="uk-UA"/>
        </a:p>
      </dgm:t>
    </dgm:pt>
    <dgm:pt modelId="{9F2079D1-7113-4102-9A3A-93317DFBCA8D}">
      <dgm:prSet phldrT="[Text]"/>
      <dgm:spPr/>
      <dgm:t>
        <a:bodyPr/>
        <a:lstStyle/>
        <a:p>
          <a:r>
            <a:rPr lang="en-US" dirty="0" smtClean="0"/>
            <a:t>Almost impossible</a:t>
          </a:r>
          <a:endParaRPr lang="uk-UA" dirty="0"/>
        </a:p>
      </dgm:t>
    </dgm:pt>
    <dgm:pt modelId="{8C2F26BA-2CCE-48D5-BD2C-138083F7E3D1}" type="parTrans" cxnId="{6B2AD9B4-3C02-4CFA-A6C0-E77DD46B1119}">
      <dgm:prSet/>
      <dgm:spPr/>
      <dgm:t>
        <a:bodyPr/>
        <a:lstStyle/>
        <a:p>
          <a:endParaRPr lang="uk-UA"/>
        </a:p>
      </dgm:t>
    </dgm:pt>
    <dgm:pt modelId="{E4BF21ED-5CC5-465F-AB5A-33BE82213C20}" type="sibTrans" cxnId="{6B2AD9B4-3C02-4CFA-A6C0-E77DD46B1119}">
      <dgm:prSet/>
      <dgm:spPr/>
      <dgm:t>
        <a:bodyPr/>
        <a:lstStyle/>
        <a:p>
          <a:endParaRPr lang="uk-UA"/>
        </a:p>
      </dgm:t>
    </dgm:pt>
    <dgm:pt modelId="{ACC4F78D-4E1F-4EC1-8ABB-DFD723257422}">
      <dgm:prSet phldrT="[Text]"/>
      <dgm:spPr/>
      <dgm:t>
        <a:bodyPr/>
        <a:lstStyle/>
        <a:p>
          <a:r>
            <a:rPr lang="en-US" dirty="0" smtClean="0"/>
            <a:t>Monitoring</a:t>
          </a:r>
          <a:endParaRPr lang="uk-UA" dirty="0"/>
        </a:p>
      </dgm:t>
    </dgm:pt>
    <dgm:pt modelId="{A7BD7D75-0E26-4D0C-AE23-A5A87F803C2E}" type="parTrans" cxnId="{E3C4513A-CA40-4FC4-9FA7-50CC5B80395F}">
      <dgm:prSet/>
      <dgm:spPr/>
      <dgm:t>
        <a:bodyPr/>
        <a:lstStyle/>
        <a:p>
          <a:endParaRPr lang="uk-UA"/>
        </a:p>
      </dgm:t>
    </dgm:pt>
    <dgm:pt modelId="{A01ED290-5479-47F2-931E-9F06B01B9BAE}" type="sibTrans" cxnId="{E3C4513A-CA40-4FC4-9FA7-50CC5B80395F}">
      <dgm:prSet/>
      <dgm:spPr/>
      <dgm:t>
        <a:bodyPr/>
        <a:lstStyle/>
        <a:p>
          <a:endParaRPr lang="uk-UA"/>
        </a:p>
      </dgm:t>
    </dgm:pt>
    <dgm:pt modelId="{6889AB38-3B62-4EA0-BFE3-73C8DBC563A1}">
      <dgm:prSet phldrT="[Text]"/>
      <dgm:spPr/>
      <dgm:t>
        <a:bodyPr/>
        <a:lstStyle/>
        <a:p>
          <a:r>
            <a:rPr lang="en-US" dirty="0" smtClean="0"/>
            <a:t>Almost impossible</a:t>
          </a:r>
          <a:endParaRPr lang="uk-UA" dirty="0"/>
        </a:p>
      </dgm:t>
    </dgm:pt>
    <dgm:pt modelId="{D351A212-7EC0-47DD-A8F5-0E93162F9392}" type="parTrans" cxnId="{3D499ED2-2FC1-47E2-B079-93A2B132CAB2}">
      <dgm:prSet/>
      <dgm:spPr/>
      <dgm:t>
        <a:bodyPr/>
        <a:lstStyle/>
        <a:p>
          <a:endParaRPr lang="uk-UA"/>
        </a:p>
      </dgm:t>
    </dgm:pt>
    <dgm:pt modelId="{45EB7829-3F2D-4BC8-B65C-15A2988F9AD4}" type="sibTrans" cxnId="{3D499ED2-2FC1-47E2-B079-93A2B132CAB2}">
      <dgm:prSet/>
      <dgm:spPr/>
      <dgm:t>
        <a:bodyPr/>
        <a:lstStyle/>
        <a:p>
          <a:endParaRPr lang="uk-UA"/>
        </a:p>
      </dgm:t>
    </dgm:pt>
    <dgm:pt modelId="{D65FAACD-D35B-4092-BDBD-F16F683045C4}">
      <dgm:prSet phldrT="[Text]"/>
      <dgm:spPr/>
      <dgm:t>
        <a:bodyPr/>
        <a:lstStyle/>
        <a:p>
          <a:r>
            <a:rPr lang="en-US" dirty="0" smtClean="0"/>
            <a:t>Scalability</a:t>
          </a:r>
          <a:endParaRPr lang="uk-UA" dirty="0"/>
        </a:p>
      </dgm:t>
    </dgm:pt>
    <dgm:pt modelId="{EB8710C1-AA43-4F42-BCCA-2318AD067D40}" type="parTrans" cxnId="{0AE6C29B-9B84-46B8-9237-EB77FA0B8484}">
      <dgm:prSet/>
      <dgm:spPr/>
      <dgm:t>
        <a:bodyPr/>
        <a:lstStyle/>
        <a:p>
          <a:endParaRPr lang="uk-UA"/>
        </a:p>
      </dgm:t>
    </dgm:pt>
    <dgm:pt modelId="{80D82CCC-C7D9-489F-81E1-CA1FA64E3C49}" type="sibTrans" cxnId="{0AE6C29B-9B84-46B8-9237-EB77FA0B8484}">
      <dgm:prSet/>
      <dgm:spPr/>
      <dgm:t>
        <a:bodyPr/>
        <a:lstStyle/>
        <a:p>
          <a:endParaRPr lang="uk-UA"/>
        </a:p>
      </dgm:t>
    </dgm:pt>
    <dgm:pt modelId="{CE840244-D564-4113-A91B-6FE479BF6B6D}">
      <dgm:prSet phldrT="[Text]"/>
      <dgm:spPr/>
      <dgm:t>
        <a:bodyPr/>
        <a:lstStyle/>
        <a:p>
          <a:r>
            <a:rPr lang="en-US" dirty="0" smtClean="0"/>
            <a:t>Possible</a:t>
          </a:r>
          <a:endParaRPr lang="uk-UA" dirty="0"/>
        </a:p>
      </dgm:t>
    </dgm:pt>
    <dgm:pt modelId="{FD8911DF-F934-40C1-BF2A-B4A3D4D12CFD}" type="parTrans" cxnId="{7883048A-D2DB-4589-BED9-398BF822A4CF}">
      <dgm:prSet/>
      <dgm:spPr/>
      <dgm:t>
        <a:bodyPr/>
        <a:lstStyle/>
        <a:p>
          <a:endParaRPr lang="uk-UA"/>
        </a:p>
      </dgm:t>
    </dgm:pt>
    <dgm:pt modelId="{076917F1-E1D6-43EE-8B7E-D2865200B051}" type="sibTrans" cxnId="{7883048A-D2DB-4589-BED9-398BF822A4CF}">
      <dgm:prSet/>
      <dgm:spPr/>
      <dgm:t>
        <a:bodyPr/>
        <a:lstStyle/>
        <a:p>
          <a:endParaRPr lang="uk-UA"/>
        </a:p>
      </dgm:t>
    </dgm:pt>
    <dgm:pt modelId="{A1A062A1-F16B-458D-8287-E3B8BE6FBC64}">
      <dgm:prSet phldrT="[Text]"/>
      <dgm:spPr/>
      <dgm:t>
        <a:bodyPr/>
        <a:lstStyle/>
        <a:p>
          <a:r>
            <a:rPr lang="en-US" dirty="0" smtClean="0"/>
            <a:t>Updates</a:t>
          </a:r>
          <a:endParaRPr lang="uk-UA" dirty="0"/>
        </a:p>
      </dgm:t>
    </dgm:pt>
    <dgm:pt modelId="{BE7DC47B-A8BB-42DD-B97D-4BDADE5C04DD}" type="parTrans" cxnId="{F6605022-E551-434B-9B0D-D3385FB0A839}">
      <dgm:prSet/>
      <dgm:spPr/>
      <dgm:t>
        <a:bodyPr/>
        <a:lstStyle/>
        <a:p>
          <a:endParaRPr lang="uk-UA"/>
        </a:p>
      </dgm:t>
    </dgm:pt>
    <dgm:pt modelId="{FBB2804F-EE4C-4E51-966A-5EAA175D1E09}" type="sibTrans" cxnId="{F6605022-E551-434B-9B0D-D3385FB0A839}">
      <dgm:prSet/>
      <dgm:spPr/>
      <dgm:t>
        <a:bodyPr/>
        <a:lstStyle/>
        <a:p>
          <a:endParaRPr lang="uk-UA"/>
        </a:p>
      </dgm:t>
    </dgm:pt>
    <dgm:pt modelId="{83506E7C-94D9-4652-A21C-05B2ED61C752}">
      <dgm:prSet phldrT="[Text]"/>
      <dgm:spPr/>
      <dgm:t>
        <a:bodyPr/>
        <a:lstStyle/>
        <a:p>
          <a:r>
            <a:rPr lang="en-US" dirty="0" smtClean="0"/>
            <a:t>Can be handled without shutdown</a:t>
          </a:r>
          <a:endParaRPr lang="uk-UA" dirty="0"/>
        </a:p>
      </dgm:t>
    </dgm:pt>
    <dgm:pt modelId="{85E2ADC7-8726-4F51-AA95-E8C40203942D}" type="parTrans" cxnId="{04B826BB-DAD6-41EB-AF14-23C657DD2782}">
      <dgm:prSet/>
      <dgm:spPr/>
      <dgm:t>
        <a:bodyPr/>
        <a:lstStyle/>
        <a:p>
          <a:endParaRPr lang="uk-UA"/>
        </a:p>
      </dgm:t>
    </dgm:pt>
    <dgm:pt modelId="{54117723-26CC-4D73-ABB0-AE410B4F796E}" type="sibTrans" cxnId="{04B826BB-DAD6-41EB-AF14-23C657DD2782}">
      <dgm:prSet/>
      <dgm:spPr/>
      <dgm:t>
        <a:bodyPr/>
        <a:lstStyle/>
        <a:p>
          <a:endParaRPr lang="uk-UA"/>
        </a:p>
      </dgm:t>
    </dgm:pt>
    <dgm:pt modelId="{D61DCC17-F07C-4C14-B001-454229BDB3F5}">
      <dgm:prSet phldrT="[Text]"/>
      <dgm:spPr/>
      <dgm:t>
        <a:bodyPr/>
        <a:lstStyle/>
        <a:p>
          <a:r>
            <a:rPr lang="en-US" dirty="0" smtClean="0"/>
            <a:t>Onboarding</a:t>
          </a:r>
          <a:endParaRPr lang="uk-UA" dirty="0"/>
        </a:p>
      </dgm:t>
    </dgm:pt>
    <dgm:pt modelId="{BCA3DAAA-4823-4453-9377-132C45F69479}" type="parTrans" cxnId="{BA576FC1-959B-4549-93C8-915712EC65A2}">
      <dgm:prSet/>
      <dgm:spPr/>
      <dgm:t>
        <a:bodyPr/>
        <a:lstStyle/>
        <a:p>
          <a:endParaRPr lang="uk-UA"/>
        </a:p>
      </dgm:t>
    </dgm:pt>
    <dgm:pt modelId="{A78975DD-F8EE-44FF-80A0-ACCAC9FE33A7}" type="sibTrans" cxnId="{BA576FC1-959B-4549-93C8-915712EC65A2}">
      <dgm:prSet/>
      <dgm:spPr/>
      <dgm:t>
        <a:bodyPr/>
        <a:lstStyle/>
        <a:p>
          <a:endParaRPr lang="uk-UA"/>
        </a:p>
      </dgm:t>
    </dgm:pt>
    <dgm:pt modelId="{09C59FAD-FA89-471B-AC80-31AE8F514313}">
      <dgm:prSet phldrT="[Text]"/>
      <dgm:spPr/>
      <dgm:t>
        <a:bodyPr/>
        <a:lstStyle/>
        <a:p>
          <a:r>
            <a:rPr lang="en-US" dirty="0" smtClean="0"/>
            <a:t>Sometimes possible</a:t>
          </a:r>
          <a:endParaRPr lang="uk-UA" dirty="0"/>
        </a:p>
      </dgm:t>
    </dgm:pt>
    <dgm:pt modelId="{427BA26A-D5A7-4207-9BB3-EFDBD6D7A975}" type="parTrans" cxnId="{5FC367BB-B637-4167-85DA-7BCFE52CC926}">
      <dgm:prSet/>
      <dgm:spPr/>
      <dgm:t>
        <a:bodyPr/>
        <a:lstStyle/>
        <a:p>
          <a:endParaRPr lang="uk-UA"/>
        </a:p>
      </dgm:t>
    </dgm:pt>
    <dgm:pt modelId="{692509B2-D057-4647-8DBA-B8E8FF42BD3C}" type="sibTrans" cxnId="{5FC367BB-B637-4167-85DA-7BCFE52CC926}">
      <dgm:prSet/>
      <dgm:spPr/>
      <dgm:t>
        <a:bodyPr/>
        <a:lstStyle/>
        <a:p>
          <a:endParaRPr lang="uk-UA"/>
        </a:p>
      </dgm:t>
    </dgm:pt>
    <dgm:pt modelId="{F3BF824C-2FC5-4052-A32E-C0853561BD1E}">
      <dgm:prSet phldrT="[Text]"/>
      <dgm:spPr/>
      <dgm:t>
        <a:bodyPr/>
        <a:lstStyle/>
        <a:p>
          <a:r>
            <a:rPr lang="en-US" dirty="0" smtClean="0"/>
            <a:t>Extremely </a:t>
          </a:r>
          <a:r>
            <a:rPr lang="en-US" dirty="0" smtClean="0"/>
            <a:t>depends on solution size</a:t>
          </a:r>
          <a:endParaRPr lang="uk-UA" dirty="0"/>
        </a:p>
      </dgm:t>
    </dgm:pt>
    <dgm:pt modelId="{363CFA48-12F4-4D8C-9F88-977DD86F3013}" type="parTrans" cxnId="{6DFF4696-56CE-433C-AD09-A3DE92799305}">
      <dgm:prSet/>
      <dgm:spPr/>
      <dgm:t>
        <a:bodyPr/>
        <a:lstStyle/>
        <a:p>
          <a:endParaRPr lang="uk-UA"/>
        </a:p>
      </dgm:t>
    </dgm:pt>
    <dgm:pt modelId="{820BABBA-2C19-4F7A-B2AE-D4553251C243}" type="sibTrans" cxnId="{6DFF4696-56CE-433C-AD09-A3DE92799305}">
      <dgm:prSet/>
      <dgm:spPr/>
      <dgm:t>
        <a:bodyPr/>
        <a:lstStyle/>
        <a:p>
          <a:endParaRPr lang="uk-UA"/>
        </a:p>
      </dgm:t>
    </dgm:pt>
    <dgm:pt modelId="{D94AED8F-9034-4398-88E6-BA78545C8BE9}" type="pres">
      <dgm:prSet presAssocID="{6C0AF948-8786-49E9-A6B0-2E2EBDBB5C8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E55C34E-EA17-4D7D-A5E1-318FB8B34B86}" type="pres">
      <dgm:prSet presAssocID="{88C7A465-09C8-4D26-A291-E328FAF2E8A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04A0223-A970-4029-8907-563C863C2CEC}" type="pres">
      <dgm:prSet presAssocID="{8838E1D3-C963-4571-B249-96C1FC367A9E}" presName="sibTrans" presStyleCnt="0"/>
      <dgm:spPr/>
    </dgm:pt>
    <dgm:pt modelId="{F0534819-E3F9-4722-8C74-0BB3D1E56CD8}" type="pres">
      <dgm:prSet presAssocID="{ACC4F78D-4E1F-4EC1-8ABB-DFD72325742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A683B42-2686-44A4-8EFF-5E1B4EBC7FA3}" type="pres">
      <dgm:prSet presAssocID="{A01ED290-5479-47F2-931E-9F06B01B9BAE}" presName="sibTrans" presStyleCnt="0"/>
      <dgm:spPr/>
    </dgm:pt>
    <dgm:pt modelId="{7FBF58EB-D5D6-4CB0-8FC6-944E4C132AE1}" type="pres">
      <dgm:prSet presAssocID="{D65FAACD-D35B-4092-BDBD-F16F683045C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1B3AFD9-474D-497A-9796-27FC57ECA08F}" type="pres">
      <dgm:prSet presAssocID="{80D82CCC-C7D9-489F-81E1-CA1FA64E3C49}" presName="sibTrans" presStyleCnt="0"/>
      <dgm:spPr/>
    </dgm:pt>
    <dgm:pt modelId="{014F5CC8-DF57-40C4-834E-2D73D6366F1F}" type="pres">
      <dgm:prSet presAssocID="{A1A062A1-F16B-458D-8287-E3B8BE6FBC6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B8F664-7BFC-453E-9F8D-7BD38B0C50E8}" type="pres">
      <dgm:prSet presAssocID="{FBB2804F-EE4C-4E51-966A-5EAA175D1E09}" presName="sibTrans" presStyleCnt="0"/>
      <dgm:spPr/>
    </dgm:pt>
    <dgm:pt modelId="{21707ECF-1A65-4211-9275-EF5BBC222991}" type="pres">
      <dgm:prSet presAssocID="{D61DCC17-F07C-4C14-B001-454229BDB3F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C9DBE4E-1074-486B-BCA4-3858CD921BFE}" type="presOf" srcId="{D61DCC17-F07C-4C14-B001-454229BDB3F5}" destId="{21707ECF-1A65-4211-9275-EF5BBC222991}" srcOrd="0" destOrd="0" presId="urn:microsoft.com/office/officeart/2005/8/layout/default"/>
    <dgm:cxn modelId="{B6DD81F5-CAF2-4467-91C8-B7A66AB881E5}" type="presOf" srcId="{ACC4F78D-4E1F-4EC1-8ABB-DFD723257422}" destId="{F0534819-E3F9-4722-8C74-0BB3D1E56CD8}" srcOrd="0" destOrd="0" presId="urn:microsoft.com/office/officeart/2005/8/layout/default"/>
    <dgm:cxn modelId="{F6605022-E551-434B-9B0D-D3385FB0A839}" srcId="{6C0AF948-8786-49E9-A6B0-2E2EBDBB5C81}" destId="{A1A062A1-F16B-458D-8287-E3B8BE6FBC64}" srcOrd="3" destOrd="0" parTransId="{BE7DC47B-A8BB-42DD-B97D-4BDADE5C04DD}" sibTransId="{FBB2804F-EE4C-4E51-966A-5EAA175D1E09}"/>
    <dgm:cxn modelId="{B534A790-0A84-41FF-BDD3-AEB4A5E11352}" type="presOf" srcId="{09C59FAD-FA89-471B-AC80-31AE8F514313}" destId="{21707ECF-1A65-4211-9275-EF5BBC222991}" srcOrd="0" destOrd="1" presId="urn:microsoft.com/office/officeart/2005/8/layout/default"/>
    <dgm:cxn modelId="{04B826BB-DAD6-41EB-AF14-23C657DD2782}" srcId="{A1A062A1-F16B-458D-8287-E3B8BE6FBC64}" destId="{83506E7C-94D9-4652-A21C-05B2ED61C752}" srcOrd="0" destOrd="0" parTransId="{85E2ADC7-8726-4F51-AA95-E8C40203942D}" sibTransId="{54117723-26CC-4D73-ABB0-AE410B4F796E}"/>
    <dgm:cxn modelId="{FA563F75-AD3E-4A25-9E07-FA33F0957017}" type="presOf" srcId="{CE840244-D564-4113-A91B-6FE479BF6B6D}" destId="{7FBF58EB-D5D6-4CB0-8FC6-944E4C132AE1}" srcOrd="0" destOrd="1" presId="urn:microsoft.com/office/officeart/2005/8/layout/default"/>
    <dgm:cxn modelId="{5FC367BB-B637-4167-85DA-7BCFE52CC926}" srcId="{D61DCC17-F07C-4C14-B001-454229BDB3F5}" destId="{09C59FAD-FA89-471B-AC80-31AE8F514313}" srcOrd="0" destOrd="0" parTransId="{427BA26A-D5A7-4207-9BB3-EFDBD6D7A975}" sibTransId="{692509B2-D057-4647-8DBA-B8E8FF42BD3C}"/>
    <dgm:cxn modelId="{BA576FC1-959B-4549-93C8-915712EC65A2}" srcId="{6C0AF948-8786-49E9-A6B0-2E2EBDBB5C81}" destId="{D61DCC17-F07C-4C14-B001-454229BDB3F5}" srcOrd="4" destOrd="0" parTransId="{BCA3DAAA-4823-4453-9377-132C45F69479}" sibTransId="{A78975DD-F8EE-44FF-80A0-ACCAC9FE33A7}"/>
    <dgm:cxn modelId="{6DFF4696-56CE-433C-AD09-A3DE92799305}" srcId="{A1A062A1-F16B-458D-8287-E3B8BE6FBC64}" destId="{F3BF824C-2FC5-4052-A32E-C0853561BD1E}" srcOrd="1" destOrd="0" parTransId="{363CFA48-12F4-4D8C-9F88-977DD86F3013}" sibTransId="{820BABBA-2C19-4F7A-B2AE-D4553251C243}"/>
    <dgm:cxn modelId="{69A1E0F9-8BB3-40CE-ABBC-784D69380FAB}" type="presOf" srcId="{D65FAACD-D35B-4092-BDBD-F16F683045C4}" destId="{7FBF58EB-D5D6-4CB0-8FC6-944E4C132AE1}" srcOrd="0" destOrd="0" presId="urn:microsoft.com/office/officeart/2005/8/layout/default"/>
    <dgm:cxn modelId="{C18A4A95-CFDD-465D-B863-B555D882D052}" type="presOf" srcId="{83506E7C-94D9-4652-A21C-05B2ED61C752}" destId="{014F5CC8-DF57-40C4-834E-2D73D6366F1F}" srcOrd="0" destOrd="1" presId="urn:microsoft.com/office/officeart/2005/8/layout/default"/>
    <dgm:cxn modelId="{BAF1D16E-E773-473A-AA5C-C8A78C387937}" type="presOf" srcId="{88C7A465-09C8-4D26-A291-E328FAF2E8A5}" destId="{8E55C34E-EA17-4D7D-A5E1-318FB8B34B86}" srcOrd="0" destOrd="0" presId="urn:microsoft.com/office/officeart/2005/8/layout/default"/>
    <dgm:cxn modelId="{E3C4513A-CA40-4FC4-9FA7-50CC5B80395F}" srcId="{6C0AF948-8786-49E9-A6B0-2E2EBDBB5C81}" destId="{ACC4F78D-4E1F-4EC1-8ABB-DFD723257422}" srcOrd="1" destOrd="0" parTransId="{A7BD7D75-0E26-4D0C-AE23-A5A87F803C2E}" sibTransId="{A01ED290-5479-47F2-931E-9F06B01B9BAE}"/>
    <dgm:cxn modelId="{7883048A-D2DB-4589-BED9-398BF822A4CF}" srcId="{D65FAACD-D35B-4092-BDBD-F16F683045C4}" destId="{CE840244-D564-4113-A91B-6FE479BF6B6D}" srcOrd="0" destOrd="0" parTransId="{FD8911DF-F934-40C1-BF2A-B4A3D4D12CFD}" sibTransId="{076917F1-E1D6-43EE-8B7E-D2865200B051}"/>
    <dgm:cxn modelId="{3D499ED2-2FC1-47E2-B079-93A2B132CAB2}" srcId="{ACC4F78D-4E1F-4EC1-8ABB-DFD723257422}" destId="{6889AB38-3B62-4EA0-BFE3-73C8DBC563A1}" srcOrd="0" destOrd="0" parTransId="{D351A212-7EC0-47DD-A8F5-0E93162F9392}" sibTransId="{45EB7829-3F2D-4BC8-B65C-15A2988F9AD4}"/>
    <dgm:cxn modelId="{F002D530-EBB3-4BC8-897B-2BF3BDC1544C}" srcId="{6C0AF948-8786-49E9-A6B0-2E2EBDBB5C81}" destId="{88C7A465-09C8-4D26-A291-E328FAF2E8A5}" srcOrd="0" destOrd="0" parTransId="{7F63C3E5-12C7-4C71-9C05-0C9917CAAB4D}" sibTransId="{8838E1D3-C963-4571-B249-96C1FC367A9E}"/>
    <dgm:cxn modelId="{5A99253B-1291-4D87-B26F-AD2D1A2D56A9}" type="presOf" srcId="{A1A062A1-F16B-458D-8287-E3B8BE6FBC64}" destId="{014F5CC8-DF57-40C4-834E-2D73D6366F1F}" srcOrd="0" destOrd="0" presId="urn:microsoft.com/office/officeart/2005/8/layout/default"/>
    <dgm:cxn modelId="{8D97DF7B-E9DA-48F5-AAF7-F26246FFACC8}" type="presOf" srcId="{9F2079D1-7113-4102-9A3A-93317DFBCA8D}" destId="{8E55C34E-EA17-4D7D-A5E1-318FB8B34B86}" srcOrd="0" destOrd="1" presId="urn:microsoft.com/office/officeart/2005/8/layout/default"/>
    <dgm:cxn modelId="{A975BECA-7889-4912-A5EE-18A514A2A41F}" type="presOf" srcId="{6889AB38-3B62-4EA0-BFE3-73C8DBC563A1}" destId="{F0534819-E3F9-4722-8C74-0BB3D1E56CD8}" srcOrd="0" destOrd="1" presId="urn:microsoft.com/office/officeart/2005/8/layout/default"/>
    <dgm:cxn modelId="{DFE64FD7-6215-4058-B0F7-4C90E5B2220D}" type="presOf" srcId="{F3BF824C-2FC5-4052-A32E-C0853561BD1E}" destId="{014F5CC8-DF57-40C4-834E-2D73D6366F1F}" srcOrd="0" destOrd="2" presId="urn:microsoft.com/office/officeart/2005/8/layout/default"/>
    <dgm:cxn modelId="{CE12C5AE-253C-4979-845F-8FCE469914D1}" type="presOf" srcId="{6C0AF948-8786-49E9-A6B0-2E2EBDBB5C81}" destId="{D94AED8F-9034-4398-88E6-BA78545C8BE9}" srcOrd="0" destOrd="0" presId="urn:microsoft.com/office/officeart/2005/8/layout/default"/>
    <dgm:cxn modelId="{0AE6C29B-9B84-46B8-9237-EB77FA0B8484}" srcId="{6C0AF948-8786-49E9-A6B0-2E2EBDBB5C81}" destId="{D65FAACD-D35B-4092-BDBD-F16F683045C4}" srcOrd="2" destOrd="0" parTransId="{EB8710C1-AA43-4F42-BCCA-2318AD067D40}" sibTransId="{80D82CCC-C7D9-489F-81E1-CA1FA64E3C49}"/>
    <dgm:cxn modelId="{6B2AD9B4-3C02-4CFA-A6C0-E77DD46B1119}" srcId="{88C7A465-09C8-4D26-A291-E328FAF2E8A5}" destId="{9F2079D1-7113-4102-9A3A-93317DFBCA8D}" srcOrd="0" destOrd="0" parTransId="{8C2F26BA-2CCE-48D5-BD2C-138083F7E3D1}" sibTransId="{E4BF21ED-5CC5-465F-AB5A-33BE82213C20}"/>
    <dgm:cxn modelId="{C3DCA6E0-88FA-4CCC-A0DC-D45F71D60C55}" type="presParOf" srcId="{D94AED8F-9034-4398-88E6-BA78545C8BE9}" destId="{8E55C34E-EA17-4D7D-A5E1-318FB8B34B86}" srcOrd="0" destOrd="0" presId="urn:microsoft.com/office/officeart/2005/8/layout/default"/>
    <dgm:cxn modelId="{E75EFD87-B3E2-4A83-8AF1-DCC3CAB230D1}" type="presParOf" srcId="{D94AED8F-9034-4398-88E6-BA78545C8BE9}" destId="{E04A0223-A970-4029-8907-563C863C2CEC}" srcOrd="1" destOrd="0" presId="urn:microsoft.com/office/officeart/2005/8/layout/default"/>
    <dgm:cxn modelId="{741ECCE0-3A70-4D41-BBA6-D636026521AB}" type="presParOf" srcId="{D94AED8F-9034-4398-88E6-BA78545C8BE9}" destId="{F0534819-E3F9-4722-8C74-0BB3D1E56CD8}" srcOrd="2" destOrd="0" presId="urn:microsoft.com/office/officeart/2005/8/layout/default"/>
    <dgm:cxn modelId="{01509AED-5E91-4787-A78F-11A283760AB0}" type="presParOf" srcId="{D94AED8F-9034-4398-88E6-BA78545C8BE9}" destId="{7A683B42-2686-44A4-8EFF-5E1B4EBC7FA3}" srcOrd="3" destOrd="0" presId="urn:microsoft.com/office/officeart/2005/8/layout/default"/>
    <dgm:cxn modelId="{E45FE0D4-C0ED-4DA0-9DF7-87DBCB78755C}" type="presParOf" srcId="{D94AED8F-9034-4398-88E6-BA78545C8BE9}" destId="{7FBF58EB-D5D6-4CB0-8FC6-944E4C132AE1}" srcOrd="4" destOrd="0" presId="urn:microsoft.com/office/officeart/2005/8/layout/default"/>
    <dgm:cxn modelId="{1FA66881-9A89-4ED6-8D57-EF5E7E67E0F7}" type="presParOf" srcId="{D94AED8F-9034-4398-88E6-BA78545C8BE9}" destId="{F1B3AFD9-474D-497A-9796-27FC57ECA08F}" srcOrd="5" destOrd="0" presId="urn:microsoft.com/office/officeart/2005/8/layout/default"/>
    <dgm:cxn modelId="{5998563D-D66F-4D0C-8580-093763D0E11E}" type="presParOf" srcId="{D94AED8F-9034-4398-88E6-BA78545C8BE9}" destId="{014F5CC8-DF57-40C4-834E-2D73D6366F1F}" srcOrd="6" destOrd="0" presId="urn:microsoft.com/office/officeart/2005/8/layout/default"/>
    <dgm:cxn modelId="{C9435FD4-CDA5-4790-9319-12B1FFA7E239}" type="presParOf" srcId="{D94AED8F-9034-4398-88E6-BA78545C8BE9}" destId="{F4B8F664-7BFC-453E-9F8D-7BD38B0C50E8}" srcOrd="7" destOrd="0" presId="urn:microsoft.com/office/officeart/2005/8/layout/default"/>
    <dgm:cxn modelId="{0FF6D107-C313-41F2-A2C9-160C469A80BF}" type="presParOf" srcId="{D94AED8F-9034-4398-88E6-BA78545C8BE9}" destId="{21707ECF-1A65-4211-9275-EF5BBC22299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99DEDDB-9286-804E-BCE7-5ED3A62AADC8}" type="doc">
      <dgm:prSet loTypeId="urn:microsoft.com/office/officeart/2005/8/layout/cycle6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A4401E-2E0A-2E4A-9EE4-D2A06F01B572}">
      <dgm:prSet phldrT="[Text]"/>
      <dgm:spPr/>
      <dgm:t>
        <a:bodyPr/>
        <a:lstStyle/>
        <a:p>
          <a:r>
            <a:rPr lang="en-US" dirty="0" smtClean="0"/>
            <a:t>Consistency</a:t>
          </a:r>
          <a:endParaRPr lang="en-US" dirty="0"/>
        </a:p>
      </dgm:t>
    </dgm:pt>
    <dgm:pt modelId="{FE1B6679-28B0-7846-A74D-9B7B0CB5E831}" type="parTrans" cxnId="{5B47DD89-0B45-A94C-8449-EF3F9848221F}">
      <dgm:prSet/>
      <dgm:spPr/>
      <dgm:t>
        <a:bodyPr/>
        <a:lstStyle/>
        <a:p>
          <a:endParaRPr lang="en-US"/>
        </a:p>
      </dgm:t>
    </dgm:pt>
    <dgm:pt modelId="{AF3154CA-41B6-C747-A21E-3DADF1FB2C0A}" type="sibTrans" cxnId="{5B47DD89-0B45-A94C-8449-EF3F9848221F}">
      <dgm:prSet/>
      <dgm:spPr>
        <a:ln w="76200" cmpd="sng">
          <a:solidFill>
            <a:srgbClr val="4F81BD"/>
          </a:solidFill>
        </a:ln>
      </dgm:spPr>
      <dgm:t>
        <a:bodyPr/>
        <a:lstStyle/>
        <a:p>
          <a:endParaRPr lang="en-US"/>
        </a:p>
      </dgm:t>
    </dgm:pt>
    <dgm:pt modelId="{EFEB3CD2-18E4-0444-A0F4-3BF18606391B}">
      <dgm:prSet phldrT="[Text]"/>
      <dgm:spPr/>
      <dgm:t>
        <a:bodyPr/>
        <a:lstStyle/>
        <a:p>
          <a:r>
            <a:rPr lang="en-US" dirty="0" smtClean="0"/>
            <a:t>Partitioning</a:t>
          </a:r>
          <a:endParaRPr lang="en-US" dirty="0"/>
        </a:p>
      </dgm:t>
    </dgm:pt>
    <dgm:pt modelId="{2BCCF9F9-E8C3-6245-B866-87A98D42279A}" type="parTrans" cxnId="{77C5F7D4-9DAF-2A4A-A12A-06F05A12C4E2}">
      <dgm:prSet/>
      <dgm:spPr/>
      <dgm:t>
        <a:bodyPr/>
        <a:lstStyle/>
        <a:p>
          <a:endParaRPr lang="en-US"/>
        </a:p>
      </dgm:t>
    </dgm:pt>
    <dgm:pt modelId="{41BB252A-B4D4-3841-BC6A-BF1B5426770C}" type="sibTrans" cxnId="{77C5F7D4-9DAF-2A4A-A12A-06F05A12C4E2}">
      <dgm:prSet/>
      <dgm:spPr>
        <a:ln w="76200" cmpd="sng">
          <a:solidFill>
            <a:srgbClr val="4F81BD"/>
          </a:solidFill>
        </a:ln>
      </dgm:spPr>
      <dgm:t>
        <a:bodyPr/>
        <a:lstStyle/>
        <a:p>
          <a:endParaRPr lang="en-US"/>
        </a:p>
      </dgm:t>
    </dgm:pt>
    <dgm:pt modelId="{2562CCB5-FCEA-DA43-A99D-888DBCFA7DBE}">
      <dgm:prSet phldrT="[Text]"/>
      <dgm:spPr/>
      <dgm:t>
        <a:bodyPr/>
        <a:lstStyle/>
        <a:p>
          <a:r>
            <a:rPr lang="en-US" dirty="0" smtClean="0"/>
            <a:t>Availability</a:t>
          </a:r>
          <a:endParaRPr lang="en-US" dirty="0"/>
        </a:p>
      </dgm:t>
    </dgm:pt>
    <dgm:pt modelId="{5769F2AB-31E6-AE4F-B1F5-04915D43DFA1}" type="parTrans" cxnId="{96EC4002-25E3-EB45-91FB-4A2FFF328169}">
      <dgm:prSet/>
      <dgm:spPr/>
      <dgm:t>
        <a:bodyPr/>
        <a:lstStyle/>
        <a:p>
          <a:endParaRPr lang="en-US"/>
        </a:p>
      </dgm:t>
    </dgm:pt>
    <dgm:pt modelId="{566FB5FC-6E03-1542-9E88-ADA0F63224DD}" type="sibTrans" cxnId="{96EC4002-25E3-EB45-91FB-4A2FFF328169}">
      <dgm:prSet/>
      <dgm:spPr>
        <a:ln w="76200" cmpd="sng">
          <a:solidFill>
            <a:srgbClr val="4F81BD"/>
          </a:solidFill>
        </a:ln>
      </dgm:spPr>
      <dgm:t>
        <a:bodyPr/>
        <a:lstStyle/>
        <a:p>
          <a:endParaRPr lang="en-US"/>
        </a:p>
      </dgm:t>
    </dgm:pt>
    <dgm:pt modelId="{E1E72D5C-BE78-D440-BE60-45DF7C3A7410}" type="pres">
      <dgm:prSet presAssocID="{499DEDDB-9286-804E-BCE7-5ED3A62AADC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116ED574-4326-3D44-91FE-599A8A74A6F2}" type="pres">
      <dgm:prSet presAssocID="{A6A4401E-2E0A-2E4A-9EE4-D2A06F01B57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55F1888-5844-B045-B88D-783CBA3362A6}" type="pres">
      <dgm:prSet presAssocID="{A6A4401E-2E0A-2E4A-9EE4-D2A06F01B572}" presName="spNode" presStyleCnt="0"/>
      <dgm:spPr/>
    </dgm:pt>
    <dgm:pt modelId="{251857C4-259F-8949-B51D-EE586D353C01}" type="pres">
      <dgm:prSet presAssocID="{AF3154CA-41B6-C747-A21E-3DADF1FB2C0A}" presName="sibTrans" presStyleLbl="sibTrans1D1" presStyleIdx="0" presStyleCnt="3"/>
      <dgm:spPr/>
      <dgm:t>
        <a:bodyPr/>
        <a:lstStyle/>
        <a:p>
          <a:endParaRPr lang="uk-UA"/>
        </a:p>
      </dgm:t>
    </dgm:pt>
    <dgm:pt modelId="{CDEE57A7-1109-9F4F-801F-C6A8D8354F50}" type="pres">
      <dgm:prSet presAssocID="{EFEB3CD2-18E4-0444-A0F4-3BF18606391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7DF3833-C340-444D-B3DF-B453F3A3BAFF}" type="pres">
      <dgm:prSet presAssocID="{EFEB3CD2-18E4-0444-A0F4-3BF18606391B}" presName="spNode" presStyleCnt="0"/>
      <dgm:spPr/>
    </dgm:pt>
    <dgm:pt modelId="{35233435-BB89-C042-A722-6992C02CCBFA}" type="pres">
      <dgm:prSet presAssocID="{41BB252A-B4D4-3841-BC6A-BF1B5426770C}" presName="sibTrans" presStyleLbl="sibTrans1D1" presStyleIdx="1" presStyleCnt="3"/>
      <dgm:spPr/>
      <dgm:t>
        <a:bodyPr/>
        <a:lstStyle/>
        <a:p>
          <a:endParaRPr lang="uk-UA"/>
        </a:p>
      </dgm:t>
    </dgm:pt>
    <dgm:pt modelId="{B603AB9F-580B-6E44-AD5B-954696190DB7}" type="pres">
      <dgm:prSet presAssocID="{2562CCB5-FCEA-DA43-A99D-888DBCFA7DB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6515F0-DD53-4441-B5B4-7A0F244C954B}" type="pres">
      <dgm:prSet presAssocID="{2562CCB5-FCEA-DA43-A99D-888DBCFA7DBE}" presName="spNode" presStyleCnt="0"/>
      <dgm:spPr/>
    </dgm:pt>
    <dgm:pt modelId="{EF0C1DEC-E464-7545-A51E-2AEC21F207F9}" type="pres">
      <dgm:prSet presAssocID="{566FB5FC-6E03-1542-9E88-ADA0F63224DD}" presName="sibTrans" presStyleLbl="sibTrans1D1" presStyleIdx="2" presStyleCnt="3"/>
      <dgm:spPr/>
      <dgm:t>
        <a:bodyPr/>
        <a:lstStyle/>
        <a:p>
          <a:endParaRPr lang="uk-UA"/>
        </a:p>
      </dgm:t>
    </dgm:pt>
  </dgm:ptLst>
  <dgm:cxnLst>
    <dgm:cxn modelId="{832661FC-7B07-D14C-A40B-22F6A7DF46E5}" type="presOf" srcId="{499DEDDB-9286-804E-BCE7-5ED3A62AADC8}" destId="{E1E72D5C-BE78-D440-BE60-45DF7C3A7410}" srcOrd="0" destOrd="0" presId="urn:microsoft.com/office/officeart/2005/8/layout/cycle6"/>
    <dgm:cxn modelId="{E4F60415-4494-D140-9878-E3BB5596C2B5}" type="presOf" srcId="{AF3154CA-41B6-C747-A21E-3DADF1FB2C0A}" destId="{251857C4-259F-8949-B51D-EE586D353C01}" srcOrd="0" destOrd="0" presId="urn:microsoft.com/office/officeart/2005/8/layout/cycle6"/>
    <dgm:cxn modelId="{73271BEC-7193-D148-9EB5-50976933B1F8}" type="presOf" srcId="{EFEB3CD2-18E4-0444-A0F4-3BF18606391B}" destId="{CDEE57A7-1109-9F4F-801F-C6A8D8354F50}" srcOrd="0" destOrd="0" presId="urn:microsoft.com/office/officeart/2005/8/layout/cycle6"/>
    <dgm:cxn modelId="{B05D5909-C686-F045-B3A2-87F27339A8F1}" type="presOf" srcId="{A6A4401E-2E0A-2E4A-9EE4-D2A06F01B572}" destId="{116ED574-4326-3D44-91FE-599A8A74A6F2}" srcOrd="0" destOrd="0" presId="urn:microsoft.com/office/officeart/2005/8/layout/cycle6"/>
    <dgm:cxn modelId="{5B47DD89-0B45-A94C-8449-EF3F9848221F}" srcId="{499DEDDB-9286-804E-BCE7-5ED3A62AADC8}" destId="{A6A4401E-2E0A-2E4A-9EE4-D2A06F01B572}" srcOrd="0" destOrd="0" parTransId="{FE1B6679-28B0-7846-A74D-9B7B0CB5E831}" sibTransId="{AF3154CA-41B6-C747-A21E-3DADF1FB2C0A}"/>
    <dgm:cxn modelId="{EC0AF7E3-51C9-FB4E-A843-260C0B13ADD4}" type="presOf" srcId="{566FB5FC-6E03-1542-9E88-ADA0F63224DD}" destId="{EF0C1DEC-E464-7545-A51E-2AEC21F207F9}" srcOrd="0" destOrd="0" presId="urn:microsoft.com/office/officeart/2005/8/layout/cycle6"/>
    <dgm:cxn modelId="{77C5F7D4-9DAF-2A4A-A12A-06F05A12C4E2}" srcId="{499DEDDB-9286-804E-BCE7-5ED3A62AADC8}" destId="{EFEB3CD2-18E4-0444-A0F4-3BF18606391B}" srcOrd="1" destOrd="0" parTransId="{2BCCF9F9-E8C3-6245-B866-87A98D42279A}" sibTransId="{41BB252A-B4D4-3841-BC6A-BF1B5426770C}"/>
    <dgm:cxn modelId="{625D535F-2C98-E740-9DC3-15BEA2013EC0}" type="presOf" srcId="{2562CCB5-FCEA-DA43-A99D-888DBCFA7DBE}" destId="{B603AB9F-580B-6E44-AD5B-954696190DB7}" srcOrd="0" destOrd="0" presId="urn:microsoft.com/office/officeart/2005/8/layout/cycle6"/>
    <dgm:cxn modelId="{7E76098A-47DE-CE4F-8210-C60B5525F3BD}" type="presOf" srcId="{41BB252A-B4D4-3841-BC6A-BF1B5426770C}" destId="{35233435-BB89-C042-A722-6992C02CCBFA}" srcOrd="0" destOrd="0" presId="urn:microsoft.com/office/officeart/2005/8/layout/cycle6"/>
    <dgm:cxn modelId="{96EC4002-25E3-EB45-91FB-4A2FFF328169}" srcId="{499DEDDB-9286-804E-BCE7-5ED3A62AADC8}" destId="{2562CCB5-FCEA-DA43-A99D-888DBCFA7DBE}" srcOrd="2" destOrd="0" parTransId="{5769F2AB-31E6-AE4F-B1F5-04915D43DFA1}" sibTransId="{566FB5FC-6E03-1542-9E88-ADA0F63224DD}"/>
    <dgm:cxn modelId="{3047BC02-CA11-B94E-8210-E578C452D4D5}" type="presParOf" srcId="{E1E72D5C-BE78-D440-BE60-45DF7C3A7410}" destId="{116ED574-4326-3D44-91FE-599A8A74A6F2}" srcOrd="0" destOrd="0" presId="urn:microsoft.com/office/officeart/2005/8/layout/cycle6"/>
    <dgm:cxn modelId="{6DD68D51-7864-A04F-AD29-3717CD520D47}" type="presParOf" srcId="{E1E72D5C-BE78-D440-BE60-45DF7C3A7410}" destId="{255F1888-5844-B045-B88D-783CBA3362A6}" srcOrd="1" destOrd="0" presId="urn:microsoft.com/office/officeart/2005/8/layout/cycle6"/>
    <dgm:cxn modelId="{E3EA7364-464D-8445-A12B-8F5871B9C77A}" type="presParOf" srcId="{E1E72D5C-BE78-D440-BE60-45DF7C3A7410}" destId="{251857C4-259F-8949-B51D-EE586D353C01}" srcOrd="2" destOrd="0" presId="urn:microsoft.com/office/officeart/2005/8/layout/cycle6"/>
    <dgm:cxn modelId="{8C5796B1-F9D5-ED4D-990D-BD346CDA6CF7}" type="presParOf" srcId="{E1E72D5C-BE78-D440-BE60-45DF7C3A7410}" destId="{CDEE57A7-1109-9F4F-801F-C6A8D8354F50}" srcOrd="3" destOrd="0" presId="urn:microsoft.com/office/officeart/2005/8/layout/cycle6"/>
    <dgm:cxn modelId="{489CC7F5-7855-274B-8EA0-D3A0724B10B4}" type="presParOf" srcId="{E1E72D5C-BE78-D440-BE60-45DF7C3A7410}" destId="{07DF3833-C340-444D-B3DF-B453F3A3BAFF}" srcOrd="4" destOrd="0" presId="urn:microsoft.com/office/officeart/2005/8/layout/cycle6"/>
    <dgm:cxn modelId="{7E5EFE60-96AC-524C-AD4E-D5E8893FE372}" type="presParOf" srcId="{E1E72D5C-BE78-D440-BE60-45DF7C3A7410}" destId="{35233435-BB89-C042-A722-6992C02CCBFA}" srcOrd="5" destOrd="0" presId="urn:microsoft.com/office/officeart/2005/8/layout/cycle6"/>
    <dgm:cxn modelId="{AC5349DC-B4EF-2241-ACFB-EC71A2B55563}" type="presParOf" srcId="{E1E72D5C-BE78-D440-BE60-45DF7C3A7410}" destId="{B603AB9F-580B-6E44-AD5B-954696190DB7}" srcOrd="6" destOrd="0" presId="urn:microsoft.com/office/officeart/2005/8/layout/cycle6"/>
    <dgm:cxn modelId="{C687228E-71A1-4048-AC79-609A512B135C}" type="presParOf" srcId="{E1E72D5C-BE78-D440-BE60-45DF7C3A7410}" destId="{6A6515F0-DD53-4441-B5B4-7A0F244C954B}" srcOrd="7" destOrd="0" presId="urn:microsoft.com/office/officeart/2005/8/layout/cycle6"/>
    <dgm:cxn modelId="{C5990252-F184-C645-9C02-CC892A0C96C7}" type="presParOf" srcId="{E1E72D5C-BE78-D440-BE60-45DF7C3A7410}" destId="{EF0C1DEC-E464-7545-A51E-2AEC21F207F9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5C34E-EA17-4D7D-A5E1-318FB8B34B86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Maintainability</a:t>
          </a:r>
          <a:endParaRPr lang="uk-UA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How </a:t>
          </a:r>
          <a:r>
            <a:rPr lang="en-US" sz="1600" kern="1200" dirty="0" smtClean="0"/>
            <a:t>easy is it </a:t>
          </a:r>
          <a:r>
            <a:rPr lang="en-US" sz="1600" kern="1200" dirty="0" smtClean="0"/>
            <a:t>to maintain the code?</a:t>
          </a:r>
          <a:endParaRPr lang="uk-U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How easy </a:t>
          </a:r>
          <a:r>
            <a:rPr lang="en-US" sz="1600" kern="1200" dirty="0" smtClean="0"/>
            <a:t>is it to </a:t>
          </a:r>
          <a:r>
            <a:rPr lang="en-US" sz="1600" kern="1200" dirty="0" smtClean="0"/>
            <a:t>fix a bug?</a:t>
          </a:r>
          <a:endParaRPr lang="uk-UA" sz="1600" kern="1200" dirty="0"/>
        </a:p>
      </dsp:txBody>
      <dsp:txXfrm>
        <a:off x="0" y="591343"/>
        <a:ext cx="2571749" cy="1543050"/>
      </dsp:txXfrm>
    </dsp:sp>
    <dsp:sp modelId="{F0534819-E3F9-4722-8C74-0BB3D1E56CD8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Monitoring</a:t>
          </a:r>
          <a:endParaRPr lang="uk-UA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How </a:t>
          </a:r>
          <a:r>
            <a:rPr lang="en-US" sz="1600" kern="1200" dirty="0" smtClean="0"/>
            <a:t>easy is it </a:t>
          </a:r>
          <a:r>
            <a:rPr lang="en-US" sz="1600" kern="1200" dirty="0" smtClean="0"/>
            <a:t>to monitor solution health?</a:t>
          </a:r>
          <a:endParaRPr lang="uk-UA" sz="1600" kern="1200" dirty="0"/>
        </a:p>
      </dsp:txBody>
      <dsp:txXfrm>
        <a:off x="2828925" y="591343"/>
        <a:ext cx="2571749" cy="1543050"/>
      </dsp:txXfrm>
    </dsp:sp>
    <dsp:sp modelId="{7FBF58EB-D5D6-4CB0-8FC6-944E4C132AE1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Scalability</a:t>
          </a:r>
          <a:endParaRPr lang="uk-UA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How </a:t>
          </a:r>
          <a:r>
            <a:rPr lang="en-US" sz="1600" kern="1200" dirty="0" smtClean="0"/>
            <a:t>easy is it </a:t>
          </a:r>
          <a:r>
            <a:rPr lang="en-US" sz="1600" kern="1200" dirty="0" smtClean="0"/>
            <a:t>to add new </a:t>
          </a:r>
          <a:r>
            <a:rPr lang="en-US" sz="1600" kern="1200" dirty="0" err="1" smtClean="0"/>
            <a:t>computin</a:t>
          </a:r>
          <a:r>
            <a:rPr lang="en-US" sz="1600" kern="1200" dirty="0" smtClean="0"/>
            <a:t> </a:t>
          </a:r>
          <a:r>
            <a:rPr lang="en-US" sz="1600" kern="1200" dirty="0" smtClean="0"/>
            <a:t>power and handle heavier load?</a:t>
          </a:r>
          <a:endParaRPr lang="uk-UA" sz="1600" kern="1200" dirty="0"/>
        </a:p>
      </dsp:txBody>
      <dsp:txXfrm>
        <a:off x="5657849" y="591343"/>
        <a:ext cx="2571749" cy="1543050"/>
      </dsp:txXfrm>
    </dsp:sp>
    <dsp:sp modelId="{014F5CC8-DF57-40C4-834E-2D73D6366F1F}">
      <dsp:nvSpPr>
        <dsp:cNvPr id="0" name=""/>
        <dsp:cNvSpPr/>
      </dsp:nvSpPr>
      <dsp:spPr>
        <a:xfrm>
          <a:off x="1414462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Updates</a:t>
          </a:r>
          <a:endParaRPr lang="uk-UA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How </a:t>
          </a:r>
          <a:r>
            <a:rPr lang="en-US" sz="1600" kern="1200" dirty="0" smtClean="0"/>
            <a:t>easy is it </a:t>
          </a:r>
          <a:r>
            <a:rPr lang="en-US" sz="1600" kern="1200" dirty="0" smtClean="0"/>
            <a:t>to update solution </a:t>
          </a:r>
          <a:r>
            <a:rPr lang="en-US" sz="1600" kern="1200" dirty="0" smtClean="0"/>
            <a:t>to the </a:t>
          </a:r>
          <a:r>
            <a:rPr lang="en-US" sz="1600" kern="1200" dirty="0" smtClean="0"/>
            <a:t>newest version?</a:t>
          </a:r>
          <a:endParaRPr lang="uk-UA" sz="1600" kern="1200" dirty="0"/>
        </a:p>
      </dsp:txBody>
      <dsp:txXfrm>
        <a:off x="1414462" y="2391569"/>
        <a:ext cx="2571749" cy="1543050"/>
      </dsp:txXfrm>
    </dsp:sp>
    <dsp:sp modelId="{21707ECF-1A65-4211-9275-EF5BBC222991}">
      <dsp:nvSpPr>
        <dsp:cNvPr id="0" name=""/>
        <dsp:cNvSpPr/>
      </dsp:nvSpPr>
      <dsp:spPr>
        <a:xfrm>
          <a:off x="4243387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Onboarding</a:t>
          </a:r>
          <a:endParaRPr lang="uk-UA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How easy </a:t>
          </a:r>
          <a:r>
            <a:rPr lang="en-US" sz="1600" kern="1200" dirty="0" smtClean="0"/>
            <a:t>is it to get </a:t>
          </a:r>
          <a:r>
            <a:rPr lang="en-US" sz="1600" kern="1200" dirty="0" smtClean="0"/>
            <a:t>onboard </a:t>
          </a:r>
          <a:r>
            <a:rPr lang="en-US" sz="1600" kern="1200" dirty="0" smtClean="0"/>
            <a:t>a new </a:t>
          </a:r>
          <a:r>
            <a:rPr lang="en-US" sz="1600" kern="1200" dirty="0" smtClean="0"/>
            <a:t>team member?</a:t>
          </a:r>
          <a:endParaRPr lang="uk-UA" sz="1600" kern="1200" dirty="0"/>
        </a:p>
      </dsp:txBody>
      <dsp:txXfrm>
        <a:off x="4243387" y="2391569"/>
        <a:ext cx="2571749" cy="15430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5C34E-EA17-4D7D-A5E1-318FB8B34B86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Maintainability </a:t>
          </a:r>
          <a:endParaRPr lang="uk-UA" sz="30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Impossible</a:t>
          </a:r>
          <a:endParaRPr lang="uk-UA" sz="2300" kern="1200" dirty="0"/>
        </a:p>
      </dsp:txBody>
      <dsp:txXfrm>
        <a:off x="0" y="591343"/>
        <a:ext cx="2571749" cy="1543050"/>
      </dsp:txXfrm>
    </dsp:sp>
    <dsp:sp modelId="{F0534819-E3F9-4722-8C74-0BB3D1E56CD8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Monitoring</a:t>
          </a:r>
          <a:endParaRPr lang="uk-UA" sz="30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Almost impossible</a:t>
          </a:r>
          <a:endParaRPr lang="uk-UA" sz="2300" kern="1200" dirty="0"/>
        </a:p>
      </dsp:txBody>
      <dsp:txXfrm>
        <a:off x="2828925" y="591343"/>
        <a:ext cx="2571749" cy="1543050"/>
      </dsp:txXfrm>
    </dsp:sp>
    <dsp:sp modelId="{7FBF58EB-D5D6-4CB0-8FC6-944E4C132AE1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Scalability</a:t>
          </a:r>
          <a:endParaRPr lang="uk-UA" sz="30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Sometimes possible</a:t>
          </a:r>
          <a:endParaRPr lang="uk-UA" sz="2300" kern="1200" dirty="0"/>
        </a:p>
      </dsp:txBody>
      <dsp:txXfrm>
        <a:off x="5657849" y="591343"/>
        <a:ext cx="2571749" cy="1543050"/>
      </dsp:txXfrm>
    </dsp:sp>
    <dsp:sp modelId="{014F5CC8-DF57-40C4-834E-2D73D6366F1F}">
      <dsp:nvSpPr>
        <dsp:cNvPr id="0" name=""/>
        <dsp:cNvSpPr/>
      </dsp:nvSpPr>
      <dsp:spPr>
        <a:xfrm>
          <a:off x="1414462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Updates</a:t>
          </a:r>
          <a:endParaRPr lang="uk-UA" sz="30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Requires shutdown</a:t>
          </a:r>
          <a:endParaRPr lang="uk-UA" sz="2300" kern="1200" dirty="0"/>
        </a:p>
      </dsp:txBody>
      <dsp:txXfrm>
        <a:off x="1414462" y="2391569"/>
        <a:ext cx="2571749" cy="1543050"/>
      </dsp:txXfrm>
    </dsp:sp>
    <dsp:sp modelId="{21707ECF-1A65-4211-9275-EF5BBC222991}">
      <dsp:nvSpPr>
        <dsp:cNvPr id="0" name=""/>
        <dsp:cNvSpPr/>
      </dsp:nvSpPr>
      <dsp:spPr>
        <a:xfrm>
          <a:off x="4243387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Onboarding</a:t>
          </a:r>
          <a:endParaRPr lang="uk-UA" sz="30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Highly demotivating</a:t>
          </a:r>
          <a:endParaRPr lang="uk-UA" sz="2300" kern="1200" dirty="0"/>
        </a:p>
      </dsp:txBody>
      <dsp:txXfrm>
        <a:off x="4243387" y="2391569"/>
        <a:ext cx="2571749" cy="15430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5C34E-EA17-4D7D-A5E1-318FB8B34B86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Maintainability </a:t>
          </a:r>
          <a:endParaRPr lang="uk-UA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Mostly possible</a:t>
          </a:r>
          <a:endParaRPr lang="uk-UA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Highly depends on solution size</a:t>
          </a:r>
          <a:endParaRPr lang="uk-UA" sz="1900" kern="1200" dirty="0"/>
        </a:p>
      </dsp:txBody>
      <dsp:txXfrm>
        <a:off x="0" y="591343"/>
        <a:ext cx="2571749" cy="1543050"/>
      </dsp:txXfrm>
    </dsp:sp>
    <dsp:sp modelId="{F0534819-E3F9-4722-8C74-0BB3D1E56CD8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Monitoring</a:t>
          </a:r>
          <a:endParaRPr lang="uk-UA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Possible</a:t>
          </a:r>
          <a:endParaRPr lang="uk-UA" sz="1900" kern="1200" dirty="0"/>
        </a:p>
      </dsp:txBody>
      <dsp:txXfrm>
        <a:off x="2828925" y="591343"/>
        <a:ext cx="2571749" cy="1543050"/>
      </dsp:txXfrm>
    </dsp:sp>
    <dsp:sp modelId="{7FBF58EB-D5D6-4CB0-8FC6-944E4C132AE1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Scalability</a:t>
          </a:r>
          <a:endParaRPr lang="uk-UA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Mostly possible</a:t>
          </a:r>
          <a:endParaRPr lang="uk-UA" sz="1900" kern="1200" dirty="0"/>
        </a:p>
      </dsp:txBody>
      <dsp:txXfrm>
        <a:off x="5657849" y="591343"/>
        <a:ext cx="2571749" cy="1543050"/>
      </dsp:txXfrm>
    </dsp:sp>
    <dsp:sp modelId="{014F5CC8-DF57-40C4-834E-2D73D6366F1F}">
      <dsp:nvSpPr>
        <dsp:cNvPr id="0" name=""/>
        <dsp:cNvSpPr/>
      </dsp:nvSpPr>
      <dsp:spPr>
        <a:xfrm>
          <a:off x="1414462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Updates</a:t>
          </a:r>
          <a:endParaRPr lang="uk-UA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Requires shutdown</a:t>
          </a:r>
          <a:endParaRPr lang="uk-UA" sz="1900" kern="1200" dirty="0"/>
        </a:p>
      </dsp:txBody>
      <dsp:txXfrm>
        <a:off x="1414462" y="2391569"/>
        <a:ext cx="2571749" cy="1543050"/>
      </dsp:txXfrm>
    </dsp:sp>
    <dsp:sp modelId="{21707ECF-1A65-4211-9275-EF5BBC222991}">
      <dsp:nvSpPr>
        <dsp:cNvPr id="0" name=""/>
        <dsp:cNvSpPr/>
      </dsp:nvSpPr>
      <dsp:spPr>
        <a:xfrm>
          <a:off x="4243387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Onboarding</a:t>
          </a:r>
          <a:endParaRPr lang="uk-UA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Possible</a:t>
          </a:r>
          <a:endParaRPr lang="uk-UA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smtClean="0"/>
            <a:t>Highly depends on solution size</a:t>
          </a:r>
          <a:endParaRPr lang="uk-UA" sz="1900" kern="1200" dirty="0"/>
        </a:p>
      </dsp:txBody>
      <dsp:txXfrm>
        <a:off x="4243387" y="2391569"/>
        <a:ext cx="2571749" cy="15430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5C34E-EA17-4D7D-A5E1-318FB8B34B86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Maintainability </a:t>
          </a:r>
          <a:endParaRPr lang="uk-UA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Possible</a:t>
          </a:r>
          <a:endParaRPr lang="uk-UA" sz="1600" kern="1200" dirty="0"/>
        </a:p>
      </dsp:txBody>
      <dsp:txXfrm>
        <a:off x="0" y="591343"/>
        <a:ext cx="2571749" cy="1543050"/>
      </dsp:txXfrm>
    </dsp:sp>
    <dsp:sp modelId="{F0534819-E3F9-4722-8C74-0BB3D1E56CD8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Monitoring</a:t>
          </a:r>
          <a:endParaRPr lang="uk-UA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Possible</a:t>
          </a:r>
          <a:endParaRPr lang="uk-U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Highly depends on solution size</a:t>
          </a:r>
          <a:endParaRPr lang="uk-UA" sz="1600" kern="1200" dirty="0"/>
        </a:p>
      </dsp:txBody>
      <dsp:txXfrm>
        <a:off x="2828925" y="591343"/>
        <a:ext cx="2571749" cy="1543050"/>
      </dsp:txXfrm>
    </dsp:sp>
    <dsp:sp modelId="{7FBF58EB-D5D6-4CB0-8FC6-944E4C132AE1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Scalability</a:t>
          </a:r>
          <a:endParaRPr lang="uk-UA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Possible</a:t>
          </a:r>
          <a:endParaRPr lang="uk-UA" sz="1600" kern="1200" dirty="0"/>
        </a:p>
      </dsp:txBody>
      <dsp:txXfrm>
        <a:off x="5657849" y="591343"/>
        <a:ext cx="2571749" cy="1543050"/>
      </dsp:txXfrm>
    </dsp:sp>
    <dsp:sp modelId="{014F5CC8-DF57-40C4-834E-2D73D6366F1F}">
      <dsp:nvSpPr>
        <dsp:cNvPr id="0" name=""/>
        <dsp:cNvSpPr/>
      </dsp:nvSpPr>
      <dsp:spPr>
        <a:xfrm>
          <a:off x="1414462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Updates</a:t>
          </a:r>
          <a:endParaRPr lang="uk-UA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Can be handled without shutdown</a:t>
          </a:r>
          <a:endParaRPr lang="uk-U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Highly depends on solution size</a:t>
          </a:r>
          <a:endParaRPr lang="uk-UA" sz="1600" kern="1200" dirty="0"/>
        </a:p>
      </dsp:txBody>
      <dsp:txXfrm>
        <a:off x="1414462" y="2391569"/>
        <a:ext cx="2571749" cy="1543050"/>
      </dsp:txXfrm>
    </dsp:sp>
    <dsp:sp modelId="{21707ECF-1A65-4211-9275-EF5BBC222991}">
      <dsp:nvSpPr>
        <dsp:cNvPr id="0" name=""/>
        <dsp:cNvSpPr/>
      </dsp:nvSpPr>
      <dsp:spPr>
        <a:xfrm>
          <a:off x="4243387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Onboarding</a:t>
          </a:r>
          <a:endParaRPr lang="uk-UA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Possible</a:t>
          </a:r>
          <a:endParaRPr lang="uk-UA" sz="1600" kern="1200" dirty="0"/>
        </a:p>
      </dsp:txBody>
      <dsp:txXfrm>
        <a:off x="4243387" y="2391569"/>
        <a:ext cx="2571749" cy="15430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5C34E-EA17-4D7D-A5E1-318FB8B34B86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Maintainability </a:t>
          </a:r>
          <a:endParaRPr lang="uk-UA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Almost impossible</a:t>
          </a:r>
          <a:endParaRPr lang="uk-UA" sz="1600" kern="1200" dirty="0"/>
        </a:p>
      </dsp:txBody>
      <dsp:txXfrm>
        <a:off x="0" y="591343"/>
        <a:ext cx="2571749" cy="1543050"/>
      </dsp:txXfrm>
    </dsp:sp>
    <dsp:sp modelId="{F0534819-E3F9-4722-8C74-0BB3D1E56CD8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Monitoring</a:t>
          </a:r>
          <a:endParaRPr lang="uk-UA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Almost impossible</a:t>
          </a:r>
          <a:endParaRPr lang="uk-UA" sz="1600" kern="1200" dirty="0"/>
        </a:p>
      </dsp:txBody>
      <dsp:txXfrm>
        <a:off x="2828925" y="591343"/>
        <a:ext cx="2571749" cy="1543050"/>
      </dsp:txXfrm>
    </dsp:sp>
    <dsp:sp modelId="{7FBF58EB-D5D6-4CB0-8FC6-944E4C132AE1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Scalability</a:t>
          </a:r>
          <a:endParaRPr lang="uk-UA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Possible</a:t>
          </a:r>
          <a:endParaRPr lang="uk-UA" sz="1600" kern="1200" dirty="0"/>
        </a:p>
      </dsp:txBody>
      <dsp:txXfrm>
        <a:off x="5657849" y="591343"/>
        <a:ext cx="2571749" cy="1543050"/>
      </dsp:txXfrm>
    </dsp:sp>
    <dsp:sp modelId="{014F5CC8-DF57-40C4-834E-2D73D6366F1F}">
      <dsp:nvSpPr>
        <dsp:cNvPr id="0" name=""/>
        <dsp:cNvSpPr/>
      </dsp:nvSpPr>
      <dsp:spPr>
        <a:xfrm>
          <a:off x="1414462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Updates</a:t>
          </a:r>
          <a:endParaRPr lang="uk-UA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Can be handled without shutdown</a:t>
          </a:r>
          <a:endParaRPr lang="uk-U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Extremely </a:t>
          </a:r>
          <a:r>
            <a:rPr lang="en-US" sz="1600" kern="1200" dirty="0" smtClean="0"/>
            <a:t>depends on solution size</a:t>
          </a:r>
          <a:endParaRPr lang="uk-UA" sz="1600" kern="1200" dirty="0"/>
        </a:p>
      </dsp:txBody>
      <dsp:txXfrm>
        <a:off x="1414462" y="2391569"/>
        <a:ext cx="2571749" cy="1543050"/>
      </dsp:txXfrm>
    </dsp:sp>
    <dsp:sp modelId="{21707ECF-1A65-4211-9275-EF5BBC222991}">
      <dsp:nvSpPr>
        <dsp:cNvPr id="0" name=""/>
        <dsp:cNvSpPr/>
      </dsp:nvSpPr>
      <dsp:spPr>
        <a:xfrm>
          <a:off x="4243387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Onboarding</a:t>
          </a:r>
          <a:endParaRPr lang="uk-UA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Sometimes possible</a:t>
          </a:r>
          <a:endParaRPr lang="uk-UA" sz="1600" kern="1200" dirty="0"/>
        </a:p>
      </dsp:txBody>
      <dsp:txXfrm>
        <a:off x="4243387" y="2391569"/>
        <a:ext cx="2571749" cy="15430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6ED574-4326-3D44-91FE-599A8A74A6F2}">
      <dsp:nvSpPr>
        <dsp:cNvPr id="0" name=""/>
        <dsp:cNvSpPr/>
      </dsp:nvSpPr>
      <dsp:spPr>
        <a:xfrm>
          <a:off x="3076054" y="946"/>
          <a:ext cx="2077491" cy="1350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Consistency</a:t>
          </a:r>
          <a:endParaRPr lang="en-US" sz="2800" kern="1200" dirty="0"/>
        </a:p>
      </dsp:txBody>
      <dsp:txXfrm>
        <a:off x="3141974" y="66866"/>
        <a:ext cx="1945651" cy="1218529"/>
      </dsp:txXfrm>
    </dsp:sp>
    <dsp:sp modelId="{251857C4-259F-8949-B51D-EE586D353C01}">
      <dsp:nvSpPr>
        <dsp:cNvPr id="0" name=""/>
        <dsp:cNvSpPr/>
      </dsp:nvSpPr>
      <dsp:spPr>
        <a:xfrm>
          <a:off x="2315006" y="676131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2853606" y="340775"/>
              </a:moveTo>
              <a:arcTo wR="1799793" hR="1799793" stAng="18350381" swAng="3644588"/>
            </a:path>
          </a:pathLst>
        </a:custGeom>
        <a:noFill/>
        <a:ln w="76200" cap="flat" cmpd="sng" algn="ctr">
          <a:solidFill>
            <a:srgbClr val="4F81BD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EE57A7-1109-9F4F-801F-C6A8D8354F50}">
      <dsp:nvSpPr>
        <dsp:cNvPr id="0" name=""/>
        <dsp:cNvSpPr/>
      </dsp:nvSpPr>
      <dsp:spPr>
        <a:xfrm>
          <a:off x="4634720" y="2700636"/>
          <a:ext cx="2077491" cy="1350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Partitioning</a:t>
          </a:r>
          <a:endParaRPr lang="en-US" sz="2800" kern="1200" dirty="0"/>
        </a:p>
      </dsp:txBody>
      <dsp:txXfrm>
        <a:off x="4700640" y="2766556"/>
        <a:ext cx="1945651" cy="1218529"/>
      </dsp:txXfrm>
    </dsp:sp>
    <dsp:sp modelId="{35233435-BB89-C042-A722-6992C02CCBFA}">
      <dsp:nvSpPr>
        <dsp:cNvPr id="0" name=""/>
        <dsp:cNvSpPr/>
      </dsp:nvSpPr>
      <dsp:spPr>
        <a:xfrm>
          <a:off x="2315006" y="676131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2655356" y="3383227"/>
              </a:moveTo>
              <a:arcTo wR="1799793" hR="1799793" stAng="3697002" swAng="3405996"/>
            </a:path>
          </a:pathLst>
        </a:custGeom>
        <a:noFill/>
        <a:ln w="76200" cap="flat" cmpd="sng" algn="ctr">
          <a:solidFill>
            <a:srgbClr val="4F81BD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03AB9F-580B-6E44-AD5B-954696190DB7}">
      <dsp:nvSpPr>
        <dsp:cNvPr id="0" name=""/>
        <dsp:cNvSpPr/>
      </dsp:nvSpPr>
      <dsp:spPr>
        <a:xfrm>
          <a:off x="1517387" y="2700636"/>
          <a:ext cx="2077491" cy="1350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Availability</a:t>
          </a:r>
          <a:endParaRPr lang="en-US" sz="2800" kern="1200" dirty="0"/>
        </a:p>
      </dsp:txBody>
      <dsp:txXfrm>
        <a:off x="1583307" y="2766556"/>
        <a:ext cx="1945651" cy="1218529"/>
      </dsp:txXfrm>
    </dsp:sp>
    <dsp:sp modelId="{EF0C1DEC-E464-7545-A51E-2AEC21F207F9}">
      <dsp:nvSpPr>
        <dsp:cNvPr id="0" name=""/>
        <dsp:cNvSpPr/>
      </dsp:nvSpPr>
      <dsp:spPr>
        <a:xfrm>
          <a:off x="2315006" y="676131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11865" y="2006119"/>
              </a:moveTo>
              <a:arcTo wR="1799793" hR="1799793" stAng="10405031" swAng="3644588"/>
            </a:path>
          </a:pathLst>
        </a:custGeom>
        <a:noFill/>
        <a:ln w="76200" cap="flat" cmpd="sng" algn="ctr">
          <a:solidFill>
            <a:srgbClr val="4F81BD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C072D-3D8D-EE41-BF8C-5550F5C7B3D6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32E311-E5AA-FE45-9FBA-BFF249C2F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13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2E311-E5AA-FE45-9FBA-BFF249C2FF6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80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8408-E731-B84F-B519-64EFA5573A0B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A134-7270-7F48-8E9D-12C97B6E9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17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8408-E731-B84F-B519-64EFA5573A0B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A134-7270-7F48-8E9D-12C97B6E9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119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8408-E731-B84F-B519-64EFA5573A0B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A134-7270-7F48-8E9D-12C97B6E9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51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8408-E731-B84F-B519-64EFA5573A0B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A134-7270-7F48-8E9D-12C97B6E9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161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8408-E731-B84F-B519-64EFA5573A0B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A134-7270-7F48-8E9D-12C97B6E9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754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8408-E731-B84F-B519-64EFA5573A0B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A134-7270-7F48-8E9D-12C97B6E9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021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8408-E731-B84F-B519-64EFA5573A0B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A134-7270-7F48-8E9D-12C97B6E9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626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8408-E731-B84F-B519-64EFA5573A0B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A134-7270-7F48-8E9D-12C97B6E9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40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8408-E731-B84F-B519-64EFA5573A0B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A134-7270-7F48-8E9D-12C97B6E9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5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8408-E731-B84F-B519-64EFA5573A0B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A134-7270-7F48-8E9D-12C97B6E9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1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8408-E731-B84F-B519-64EFA5573A0B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A134-7270-7F48-8E9D-12C97B6E9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68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98408-E731-B84F-B519-64EFA5573A0B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8A134-7270-7F48-8E9D-12C97B6E9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533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en-us/azure/service-fabric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en-us/azure/app-service-web/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en-us/azure/azure-functions/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playlist?list=PLi8gartTlTVxR9lGYAXUNTk1Mo0qG1j7i" TargetMode="External"/><Relationship Id="rId2" Type="http://schemas.openxmlformats.org/officeDocument/2006/relationships/hyperlink" Target="https://www.youtube.com/playlist?list=PLi8gartTlTVx7sKg3XLuCQik1XSgUMNgl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/>
              <a:t>Microservices</a:t>
            </a:r>
            <a:r>
              <a:rPr lang="en-US" sz="6600" dirty="0" smtClean="0"/>
              <a:t>?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73804"/>
          </a:xfrm>
        </p:spPr>
        <p:txBody>
          <a:bodyPr>
            <a:normAutofit/>
          </a:bodyPr>
          <a:lstStyle/>
          <a:p>
            <a:r>
              <a:rPr lang="en-US" dirty="0" smtClean="0"/>
              <a:t>Anton Boyko</a:t>
            </a:r>
          </a:p>
          <a:p>
            <a:r>
              <a:rPr lang="en-US" dirty="0" smtClean="0"/>
              <a:t>Microsoft Azure MVP</a:t>
            </a:r>
          </a:p>
          <a:p>
            <a:r>
              <a:rPr lang="en-US" dirty="0" smtClean="0"/>
              <a:t>Ninja Azure Consultant</a:t>
            </a:r>
          </a:p>
          <a:p>
            <a:r>
              <a:rPr lang="en-US" dirty="0" err="1" smtClean="0"/>
              <a:t>boyko.ant@live.com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07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Monolith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9533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987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E55C34E-EA17-4D7D-A5E1-318FB8B34B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8E55C34E-EA17-4D7D-A5E1-318FB8B34B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0534819-E3F9-4722-8C74-0BB3D1E56C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F0534819-E3F9-4722-8C74-0BB3D1E56C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FBF58EB-D5D6-4CB0-8FC6-944E4C132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7FBF58EB-D5D6-4CB0-8FC6-944E4C132A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14F5CC8-DF57-40C4-834E-2D73D6366F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dgm id="{014F5CC8-DF57-40C4-834E-2D73D6366F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1707ECF-1A65-4211-9275-EF5BBC2229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dgm id="{21707ECF-1A65-4211-9275-EF5BBC2229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Microservices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0291"/>
          </a:xfrm>
        </p:spPr>
        <p:txBody>
          <a:bodyPr>
            <a:normAutofit/>
          </a:bodyPr>
          <a:lstStyle/>
          <a:p>
            <a:r>
              <a:rPr lang="en-US" dirty="0" err="1"/>
              <a:t>Microservices</a:t>
            </a:r>
            <a:r>
              <a:rPr lang="en-US" dirty="0"/>
              <a:t> is a variant of the service-oriented architecture (SOA) architectural style that structures an application as a collection of loosely coupled services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Microservices</a:t>
            </a:r>
            <a:r>
              <a:rPr lang="en-US" dirty="0" smtClean="0"/>
              <a:t> should </a:t>
            </a:r>
            <a:r>
              <a:rPr lang="en-US" dirty="0"/>
              <a:t>be fine-grained and </a:t>
            </a:r>
            <a:r>
              <a:rPr lang="en-US" dirty="0" smtClean="0"/>
              <a:t>protocols </a:t>
            </a:r>
            <a:r>
              <a:rPr lang="en-US" dirty="0"/>
              <a:t>should be lightweight</a:t>
            </a:r>
            <a:r>
              <a:rPr lang="en-US" dirty="0" smtClean="0"/>
              <a:t>.</a:t>
            </a:r>
          </a:p>
          <a:p>
            <a:r>
              <a:rPr lang="en-US" dirty="0" smtClean="0"/>
              <a:t>Application is easier </a:t>
            </a:r>
            <a:r>
              <a:rPr lang="en-US" dirty="0"/>
              <a:t>to understand, develop and test.</a:t>
            </a:r>
          </a:p>
        </p:txBody>
      </p:sp>
    </p:spTree>
    <p:extLst>
      <p:ext uri="{BB962C8B-B14F-4D97-AF65-F5344CB8AC3E}">
        <p14:creationId xmlns:p14="http://schemas.microsoft.com/office/powerpoint/2010/main" val="23382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Microservices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1552" y="1680750"/>
            <a:ext cx="1567543" cy="17852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 smtClean="0"/>
              <a:t>Microservice</a:t>
            </a:r>
            <a:r>
              <a:rPr lang="en-US" dirty="0" smtClean="0"/>
              <a:t> 1</a:t>
            </a:r>
            <a:endParaRPr lang="uk-UA" dirty="0"/>
          </a:p>
        </p:txBody>
      </p:sp>
      <p:sp>
        <p:nvSpPr>
          <p:cNvPr id="6" name="Rectangle 5"/>
          <p:cNvSpPr/>
          <p:nvPr/>
        </p:nvSpPr>
        <p:spPr>
          <a:xfrm>
            <a:off x="557346" y="2087875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Presentation</a:t>
            </a:r>
            <a:endParaRPr lang="uk-UA" dirty="0"/>
          </a:p>
        </p:txBody>
      </p:sp>
      <p:sp>
        <p:nvSpPr>
          <p:cNvPr id="7" name="Rectangle 6"/>
          <p:cNvSpPr/>
          <p:nvPr/>
        </p:nvSpPr>
        <p:spPr>
          <a:xfrm>
            <a:off x="557346" y="2547253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uk-UA" dirty="0"/>
          </a:p>
        </p:txBody>
      </p:sp>
      <p:sp>
        <p:nvSpPr>
          <p:cNvPr id="8" name="Rectangle 7"/>
          <p:cNvSpPr/>
          <p:nvPr/>
        </p:nvSpPr>
        <p:spPr>
          <a:xfrm>
            <a:off x="557346" y="3006630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uk-UA" dirty="0"/>
          </a:p>
        </p:txBody>
      </p:sp>
      <p:sp>
        <p:nvSpPr>
          <p:cNvPr id="9" name="Rectangle 8"/>
          <p:cNvSpPr/>
          <p:nvPr/>
        </p:nvSpPr>
        <p:spPr>
          <a:xfrm>
            <a:off x="457200" y="3618408"/>
            <a:ext cx="1567543" cy="134547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 smtClean="0"/>
              <a:t>Microservice</a:t>
            </a:r>
            <a:r>
              <a:rPr lang="en-US" dirty="0" smtClean="0"/>
              <a:t> 2</a:t>
            </a:r>
            <a:endParaRPr lang="uk-UA" dirty="0"/>
          </a:p>
        </p:txBody>
      </p:sp>
      <p:sp>
        <p:nvSpPr>
          <p:cNvPr id="11" name="Rectangle 10"/>
          <p:cNvSpPr/>
          <p:nvPr/>
        </p:nvSpPr>
        <p:spPr>
          <a:xfrm>
            <a:off x="557346" y="4025531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uk-UA" dirty="0"/>
          </a:p>
        </p:txBody>
      </p:sp>
      <p:sp>
        <p:nvSpPr>
          <p:cNvPr id="12" name="Rectangle 11"/>
          <p:cNvSpPr/>
          <p:nvPr/>
        </p:nvSpPr>
        <p:spPr>
          <a:xfrm>
            <a:off x="557346" y="4484908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uk-UA" dirty="0"/>
          </a:p>
        </p:txBody>
      </p:sp>
      <p:sp>
        <p:nvSpPr>
          <p:cNvPr id="13" name="Rectangle 12"/>
          <p:cNvSpPr/>
          <p:nvPr/>
        </p:nvSpPr>
        <p:spPr>
          <a:xfrm>
            <a:off x="457200" y="5066212"/>
            <a:ext cx="1567543" cy="8904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 smtClean="0"/>
              <a:t>Microservice</a:t>
            </a:r>
            <a:r>
              <a:rPr lang="en-US" dirty="0" smtClean="0"/>
              <a:t> 3</a:t>
            </a:r>
            <a:endParaRPr lang="uk-UA" dirty="0"/>
          </a:p>
        </p:txBody>
      </p:sp>
      <p:sp>
        <p:nvSpPr>
          <p:cNvPr id="14" name="Rectangle 13"/>
          <p:cNvSpPr/>
          <p:nvPr/>
        </p:nvSpPr>
        <p:spPr>
          <a:xfrm>
            <a:off x="557346" y="5473335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Presentation</a:t>
            </a:r>
            <a:endParaRPr lang="uk-UA" dirty="0"/>
          </a:p>
        </p:txBody>
      </p:sp>
      <p:sp>
        <p:nvSpPr>
          <p:cNvPr id="16" name="Rectangle 15"/>
          <p:cNvSpPr/>
          <p:nvPr/>
        </p:nvSpPr>
        <p:spPr>
          <a:xfrm>
            <a:off x="3570514" y="5042263"/>
            <a:ext cx="1428206" cy="10711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dirty="0" smtClean="0"/>
              <a:t>Server</a:t>
            </a:r>
            <a:endParaRPr lang="uk-UA" dirty="0"/>
          </a:p>
        </p:txBody>
      </p:sp>
      <p:sp>
        <p:nvSpPr>
          <p:cNvPr id="18" name="Rectangle 17"/>
          <p:cNvSpPr/>
          <p:nvPr/>
        </p:nvSpPr>
        <p:spPr>
          <a:xfrm>
            <a:off x="5207725" y="5042263"/>
            <a:ext cx="1428206" cy="10711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dirty="0" smtClean="0"/>
              <a:t>Server</a:t>
            </a:r>
            <a:endParaRPr lang="uk-UA" dirty="0"/>
          </a:p>
        </p:txBody>
      </p:sp>
      <p:sp>
        <p:nvSpPr>
          <p:cNvPr id="20" name="Rectangle 19"/>
          <p:cNvSpPr/>
          <p:nvPr/>
        </p:nvSpPr>
        <p:spPr>
          <a:xfrm>
            <a:off x="6844936" y="5042263"/>
            <a:ext cx="1428206" cy="10711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dirty="0" smtClean="0"/>
              <a:t>Server</a:t>
            </a:r>
            <a:endParaRPr lang="uk-UA" dirty="0"/>
          </a:p>
        </p:txBody>
      </p:sp>
      <p:sp>
        <p:nvSpPr>
          <p:cNvPr id="22" name="Trapezoid 21"/>
          <p:cNvSpPr/>
          <p:nvPr/>
        </p:nvSpPr>
        <p:spPr>
          <a:xfrm>
            <a:off x="4998719" y="3258088"/>
            <a:ext cx="1846216" cy="415839"/>
          </a:xfrm>
          <a:prstGeom prst="trapezoi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NLB</a:t>
            </a:r>
            <a:endParaRPr lang="uk-UA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753394" y="3683713"/>
            <a:ext cx="1875677" cy="1450384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22" idx="2"/>
          </p:cNvCxnSpPr>
          <p:nvPr/>
        </p:nvCxnSpPr>
        <p:spPr>
          <a:xfrm flipV="1">
            <a:off x="3991861" y="3673927"/>
            <a:ext cx="1929966" cy="1459401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071" y="1679124"/>
            <a:ext cx="585512" cy="913079"/>
          </a:xfrm>
          <a:prstGeom prst="rect">
            <a:avLst/>
          </a:prstGeom>
        </p:spPr>
      </p:pic>
      <p:cxnSp>
        <p:nvCxnSpPr>
          <p:cNvPr id="26" name="Straight Arrow Connector 25"/>
          <p:cNvCxnSpPr/>
          <p:nvPr/>
        </p:nvCxnSpPr>
        <p:spPr>
          <a:xfrm>
            <a:off x="5730239" y="2592203"/>
            <a:ext cx="0" cy="665885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6113415" y="2592204"/>
            <a:ext cx="0" cy="665884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007610" y="5383158"/>
            <a:ext cx="581339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/>
          <p:cNvCxnSpPr>
            <a:stCxn id="31" idx="2"/>
            <a:endCxn id="32" idx="2"/>
          </p:cNvCxnSpPr>
          <p:nvPr/>
        </p:nvCxnSpPr>
        <p:spPr>
          <a:xfrm rot="16200000" flipH="1">
            <a:off x="5560189" y="4658138"/>
            <a:ext cx="12700" cy="1625634"/>
          </a:xfrm>
          <a:prstGeom prst="curvedConnector3">
            <a:avLst>
              <a:gd name="adj1" fmla="val 1800000"/>
            </a:avLst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stCxn id="32" idx="0"/>
            <a:endCxn id="31" idx="0"/>
          </p:cNvCxnSpPr>
          <p:nvPr/>
        </p:nvCxnSpPr>
        <p:spPr>
          <a:xfrm rot="16200000" flipV="1">
            <a:off x="5560189" y="4325788"/>
            <a:ext cx="12700" cy="1625634"/>
          </a:xfrm>
          <a:prstGeom prst="curvedConnector3">
            <a:avLst>
              <a:gd name="adj1" fmla="val 1800000"/>
            </a:avLst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3990661" y="5230758"/>
            <a:ext cx="581339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3690764" y="5138605"/>
            <a:ext cx="316846" cy="332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uk-UA" dirty="0"/>
          </a:p>
        </p:txBody>
      </p:sp>
      <p:sp>
        <p:nvSpPr>
          <p:cNvPr id="30" name="Rectangle 29"/>
          <p:cNvSpPr/>
          <p:nvPr/>
        </p:nvSpPr>
        <p:spPr>
          <a:xfrm>
            <a:off x="5312225" y="5138605"/>
            <a:ext cx="316846" cy="332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uk-UA" dirty="0"/>
          </a:p>
        </p:txBody>
      </p:sp>
      <p:sp>
        <p:nvSpPr>
          <p:cNvPr id="31" name="Rectangle 30"/>
          <p:cNvSpPr/>
          <p:nvPr/>
        </p:nvSpPr>
        <p:spPr>
          <a:xfrm>
            <a:off x="4588949" y="5138605"/>
            <a:ext cx="316846" cy="33235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uk-UA" dirty="0"/>
          </a:p>
        </p:txBody>
      </p:sp>
      <p:sp>
        <p:nvSpPr>
          <p:cNvPr id="32" name="Rectangle 31"/>
          <p:cNvSpPr/>
          <p:nvPr/>
        </p:nvSpPr>
        <p:spPr>
          <a:xfrm>
            <a:off x="6214583" y="5138605"/>
            <a:ext cx="316846" cy="3323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uk-UA" dirty="0"/>
          </a:p>
        </p:txBody>
      </p:sp>
      <p:sp>
        <p:nvSpPr>
          <p:cNvPr id="33" name="Rectangle 32"/>
          <p:cNvSpPr/>
          <p:nvPr/>
        </p:nvSpPr>
        <p:spPr>
          <a:xfrm>
            <a:off x="6943415" y="5138605"/>
            <a:ext cx="316846" cy="33235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6073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5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8" grpId="0" animBg="1"/>
      <p:bldP spid="20" grpId="0" animBg="1"/>
      <p:bldP spid="22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Microservices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1902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9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E55C34E-EA17-4D7D-A5E1-318FB8B34B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8E55C34E-EA17-4D7D-A5E1-318FB8B34B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0534819-E3F9-4722-8C74-0BB3D1E56C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F0534819-E3F9-4722-8C74-0BB3D1E56C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FBF58EB-D5D6-4CB0-8FC6-944E4C132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7FBF58EB-D5D6-4CB0-8FC6-944E4C132A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14F5CC8-DF57-40C4-834E-2D73D6366F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dgm id="{014F5CC8-DF57-40C4-834E-2D73D6366F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1707ECF-1A65-4211-9275-EF5BBC2229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dgm id="{21707ECF-1A65-4211-9275-EF5BBC2229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Nanoservices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0291"/>
          </a:xfrm>
        </p:spPr>
        <p:txBody>
          <a:bodyPr/>
          <a:lstStyle/>
          <a:p>
            <a:r>
              <a:rPr lang="en-US" dirty="0" err="1" smtClean="0"/>
              <a:t>Nanoservices</a:t>
            </a:r>
            <a:r>
              <a:rPr lang="en-US" dirty="0" smtClean="0"/>
              <a:t> is a </a:t>
            </a:r>
            <a:r>
              <a:rPr lang="en-US" dirty="0" err="1" smtClean="0"/>
              <a:t>microservices</a:t>
            </a:r>
            <a:r>
              <a:rPr lang="en-US" dirty="0" smtClean="0"/>
              <a:t> </a:t>
            </a:r>
            <a:r>
              <a:rPr lang="en-US" dirty="0"/>
              <a:t>anti-pattern where </a:t>
            </a:r>
            <a:r>
              <a:rPr lang="en-US" dirty="0" smtClean="0"/>
              <a:t>each </a:t>
            </a:r>
            <a:r>
              <a:rPr lang="en-US" dirty="0"/>
              <a:t>service is too fine grained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Nanoservice</a:t>
            </a:r>
            <a:r>
              <a:rPr lang="en-US" dirty="0" smtClean="0"/>
              <a:t> </a:t>
            </a:r>
            <a:r>
              <a:rPr lang="en-US" dirty="0"/>
              <a:t>is a service whose overhead (communications, maintenance etc.) outweighs its utility.</a:t>
            </a:r>
          </a:p>
        </p:txBody>
      </p:sp>
    </p:spTree>
    <p:extLst>
      <p:ext uri="{BB962C8B-B14F-4D97-AF65-F5344CB8AC3E}">
        <p14:creationId xmlns:p14="http://schemas.microsoft.com/office/powerpoint/2010/main" val="91925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Nanoservices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1552" y="1680750"/>
            <a:ext cx="1567543" cy="17852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User login</a:t>
            </a:r>
            <a:endParaRPr lang="uk-UA" dirty="0"/>
          </a:p>
        </p:txBody>
      </p:sp>
      <p:sp>
        <p:nvSpPr>
          <p:cNvPr id="6" name="Rectangle 5"/>
          <p:cNvSpPr/>
          <p:nvPr/>
        </p:nvSpPr>
        <p:spPr>
          <a:xfrm>
            <a:off x="557346" y="2087875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Presentation</a:t>
            </a:r>
            <a:endParaRPr lang="uk-UA" dirty="0"/>
          </a:p>
        </p:txBody>
      </p:sp>
      <p:sp>
        <p:nvSpPr>
          <p:cNvPr id="7" name="Rectangle 6"/>
          <p:cNvSpPr/>
          <p:nvPr/>
        </p:nvSpPr>
        <p:spPr>
          <a:xfrm>
            <a:off x="557346" y="2547253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uk-UA" dirty="0"/>
          </a:p>
        </p:txBody>
      </p:sp>
      <p:sp>
        <p:nvSpPr>
          <p:cNvPr id="8" name="Rectangle 7"/>
          <p:cNvSpPr/>
          <p:nvPr/>
        </p:nvSpPr>
        <p:spPr>
          <a:xfrm>
            <a:off x="557346" y="3006630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uk-UA" dirty="0"/>
          </a:p>
        </p:txBody>
      </p:sp>
      <p:sp>
        <p:nvSpPr>
          <p:cNvPr id="9" name="Rectangle 8"/>
          <p:cNvSpPr/>
          <p:nvPr/>
        </p:nvSpPr>
        <p:spPr>
          <a:xfrm>
            <a:off x="461552" y="3873133"/>
            <a:ext cx="1567543" cy="17852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User register</a:t>
            </a:r>
            <a:endParaRPr lang="uk-UA" dirty="0"/>
          </a:p>
        </p:txBody>
      </p:sp>
      <p:sp>
        <p:nvSpPr>
          <p:cNvPr id="10" name="Rectangle 9"/>
          <p:cNvSpPr/>
          <p:nvPr/>
        </p:nvSpPr>
        <p:spPr>
          <a:xfrm>
            <a:off x="557346" y="4280258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Presentation</a:t>
            </a:r>
            <a:endParaRPr lang="uk-UA" dirty="0"/>
          </a:p>
        </p:txBody>
      </p:sp>
      <p:sp>
        <p:nvSpPr>
          <p:cNvPr id="11" name="Rectangle 10"/>
          <p:cNvSpPr/>
          <p:nvPr/>
        </p:nvSpPr>
        <p:spPr>
          <a:xfrm>
            <a:off x="557346" y="4739636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uk-UA" dirty="0"/>
          </a:p>
        </p:txBody>
      </p:sp>
      <p:sp>
        <p:nvSpPr>
          <p:cNvPr id="12" name="Rectangle 11"/>
          <p:cNvSpPr/>
          <p:nvPr/>
        </p:nvSpPr>
        <p:spPr>
          <a:xfrm>
            <a:off x="557346" y="5199013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uk-UA" dirty="0"/>
          </a:p>
        </p:txBody>
      </p:sp>
      <p:sp>
        <p:nvSpPr>
          <p:cNvPr id="13" name="Rectangle 12"/>
          <p:cNvSpPr/>
          <p:nvPr/>
        </p:nvSpPr>
        <p:spPr>
          <a:xfrm>
            <a:off x="2680787" y="1680750"/>
            <a:ext cx="1567543" cy="17852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Get categories</a:t>
            </a:r>
            <a:endParaRPr lang="uk-UA" dirty="0"/>
          </a:p>
        </p:txBody>
      </p:sp>
      <p:sp>
        <p:nvSpPr>
          <p:cNvPr id="14" name="Rectangle 13"/>
          <p:cNvSpPr/>
          <p:nvPr/>
        </p:nvSpPr>
        <p:spPr>
          <a:xfrm>
            <a:off x="2776581" y="2087875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Presentation</a:t>
            </a:r>
            <a:endParaRPr lang="uk-UA" dirty="0"/>
          </a:p>
        </p:txBody>
      </p:sp>
      <p:sp>
        <p:nvSpPr>
          <p:cNvPr id="15" name="Rectangle 14"/>
          <p:cNvSpPr/>
          <p:nvPr/>
        </p:nvSpPr>
        <p:spPr>
          <a:xfrm>
            <a:off x="2776581" y="2547253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uk-UA" dirty="0"/>
          </a:p>
        </p:txBody>
      </p:sp>
      <p:sp>
        <p:nvSpPr>
          <p:cNvPr id="16" name="Rectangle 15"/>
          <p:cNvSpPr/>
          <p:nvPr/>
        </p:nvSpPr>
        <p:spPr>
          <a:xfrm>
            <a:off x="2776581" y="3006630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uk-UA" dirty="0"/>
          </a:p>
        </p:txBody>
      </p:sp>
      <p:sp>
        <p:nvSpPr>
          <p:cNvPr id="17" name="Rectangle 16"/>
          <p:cNvSpPr/>
          <p:nvPr/>
        </p:nvSpPr>
        <p:spPr>
          <a:xfrm>
            <a:off x="2680787" y="3873133"/>
            <a:ext cx="1567543" cy="17852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Add category</a:t>
            </a:r>
            <a:endParaRPr lang="uk-UA" dirty="0"/>
          </a:p>
        </p:txBody>
      </p:sp>
      <p:sp>
        <p:nvSpPr>
          <p:cNvPr id="18" name="Rectangle 17"/>
          <p:cNvSpPr/>
          <p:nvPr/>
        </p:nvSpPr>
        <p:spPr>
          <a:xfrm>
            <a:off x="2776581" y="4280258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Presentation</a:t>
            </a:r>
            <a:endParaRPr lang="uk-UA" dirty="0"/>
          </a:p>
        </p:txBody>
      </p:sp>
      <p:sp>
        <p:nvSpPr>
          <p:cNvPr id="19" name="Rectangle 18"/>
          <p:cNvSpPr/>
          <p:nvPr/>
        </p:nvSpPr>
        <p:spPr>
          <a:xfrm>
            <a:off x="2776581" y="4739636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uk-UA" dirty="0"/>
          </a:p>
        </p:txBody>
      </p:sp>
      <p:sp>
        <p:nvSpPr>
          <p:cNvPr id="20" name="Rectangle 19"/>
          <p:cNvSpPr/>
          <p:nvPr/>
        </p:nvSpPr>
        <p:spPr>
          <a:xfrm>
            <a:off x="2776581" y="5199013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uk-UA" dirty="0"/>
          </a:p>
        </p:txBody>
      </p:sp>
      <p:sp>
        <p:nvSpPr>
          <p:cNvPr id="29" name="Rectangle 28"/>
          <p:cNvSpPr/>
          <p:nvPr/>
        </p:nvSpPr>
        <p:spPr>
          <a:xfrm>
            <a:off x="4900022" y="1680750"/>
            <a:ext cx="1567543" cy="17852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Get goods</a:t>
            </a:r>
            <a:endParaRPr lang="uk-UA" dirty="0"/>
          </a:p>
        </p:txBody>
      </p:sp>
      <p:sp>
        <p:nvSpPr>
          <p:cNvPr id="30" name="Rectangle 29"/>
          <p:cNvSpPr/>
          <p:nvPr/>
        </p:nvSpPr>
        <p:spPr>
          <a:xfrm>
            <a:off x="4995816" y="2087875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Presentation</a:t>
            </a:r>
            <a:endParaRPr lang="uk-UA" dirty="0"/>
          </a:p>
        </p:txBody>
      </p:sp>
      <p:sp>
        <p:nvSpPr>
          <p:cNvPr id="31" name="Rectangle 30"/>
          <p:cNvSpPr/>
          <p:nvPr/>
        </p:nvSpPr>
        <p:spPr>
          <a:xfrm>
            <a:off x="4995816" y="2547253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uk-UA" dirty="0"/>
          </a:p>
        </p:txBody>
      </p:sp>
      <p:sp>
        <p:nvSpPr>
          <p:cNvPr id="32" name="Rectangle 31"/>
          <p:cNvSpPr/>
          <p:nvPr/>
        </p:nvSpPr>
        <p:spPr>
          <a:xfrm>
            <a:off x="4995816" y="3006630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uk-UA" dirty="0"/>
          </a:p>
        </p:txBody>
      </p:sp>
      <p:sp>
        <p:nvSpPr>
          <p:cNvPr id="33" name="Rectangle 32"/>
          <p:cNvSpPr/>
          <p:nvPr/>
        </p:nvSpPr>
        <p:spPr>
          <a:xfrm>
            <a:off x="4900022" y="3873133"/>
            <a:ext cx="1567543" cy="17852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Get good by id</a:t>
            </a:r>
            <a:endParaRPr lang="uk-UA" dirty="0"/>
          </a:p>
        </p:txBody>
      </p:sp>
      <p:sp>
        <p:nvSpPr>
          <p:cNvPr id="34" name="Rectangle 33"/>
          <p:cNvSpPr/>
          <p:nvPr/>
        </p:nvSpPr>
        <p:spPr>
          <a:xfrm>
            <a:off x="4995816" y="4280258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Presentation</a:t>
            </a:r>
            <a:endParaRPr lang="uk-UA" dirty="0"/>
          </a:p>
        </p:txBody>
      </p:sp>
      <p:sp>
        <p:nvSpPr>
          <p:cNvPr id="35" name="Rectangle 34"/>
          <p:cNvSpPr/>
          <p:nvPr/>
        </p:nvSpPr>
        <p:spPr>
          <a:xfrm>
            <a:off x="4995816" y="4739636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uk-UA" dirty="0"/>
          </a:p>
        </p:txBody>
      </p:sp>
      <p:sp>
        <p:nvSpPr>
          <p:cNvPr id="36" name="Rectangle 35"/>
          <p:cNvSpPr/>
          <p:nvPr/>
        </p:nvSpPr>
        <p:spPr>
          <a:xfrm>
            <a:off x="4995816" y="5199013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uk-UA" dirty="0"/>
          </a:p>
        </p:txBody>
      </p:sp>
      <p:sp>
        <p:nvSpPr>
          <p:cNvPr id="37" name="Rectangle 36"/>
          <p:cNvSpPr/>
          <p:nvPr/>
        </p:nvSpPr>
        <p:spPr>
          <a:xfrm>
            <a:off x="7119257" y="1643731"/>
            <a:ext cx="1567543" cy="17852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Get my orders</a:t>
            </a:r>
            <a:endParaRPr lang="uk-UA" dirty="0"/>
          </a:p>
        </p:txBody>
      </p:sp>
      <p:sp>
        <p:nvSpPr>
          <p:cNvPr id="38" name="Rectangle 37"/>
          <p:cNvSpPr/>
          <p:nvPr/>
        </p:nvSpPr>
        <p:spPr>
          <a:xfrm>
            <a:off x="7215051" y="2050856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Presentation</a:t>
            </a:r>
            <a:endParaRPr lang="uk-UA" dirty="0"/>
          </a:p>
        </p:txBody>
      </p:sp>
      <p:sp>
        <p:nvSpPr>
          <p:cNvPr id="39" name="Rectangle 38"/>
          <p:cNvSpPr/>
          <p:nvPr/>
        </p:nvSpPr>
        <p:spPr>
          <a:xfrm>
            <a:off x="7215051" y="2510234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uk-UA" dirty="0"/>
          </a:p>
        </p:txBody>
      </p:sp>
      <p:sp>
        <p:nvSpPr>
          <p:cNvPr id="40" name="Rectangle 39"/>
          <p:cNvSpPr/>
          <p:nvPr/>
        </p:nvSpPr>
        <p:spPr>
          <a:xfrm>
            <a:off x="7215051" y="2969611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uk-UA" dirty="0"/>
          </a:p>
        </p:txBody>
      </p:sp>
      <p:sp>
        <p:nvSpPr>
          <p:cNvPr id="41" name="Rectangle 40"/>
          <p:cNvSpPr/>
          <p:nvPr/>
        </p:nvSpPr>
        <p:spPr>
          <a:xfrm>
            <a:off x="7119257" y="3836114"/>
            <a:ext cx="1567543" cy="17852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Create order</a:t>
            </a:r>
            <a:endParaRPr lang="uk-UA" dirty="0"/>
          </a:p>
        </p:txBody>
      </p:sp>
      <p:sp>
        <p:nvSpPr>
          <p:cNvPr id="42" name="Rectangle 41"/>
          <p:cNvSpPr/>
          <p:nvPr/>
        </p:nvSpPr>
        <p:spPr>
          <a:xfrm>
            <a:off x="7215051" y="4243239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Presentation</a:t>
            </a:r>
            <a:endParaRPr lang="uk-UA" dirty="0"/>
          </a:p>
        </p:txBody>
      </p:sp>
      <p:sp>
        <p:nvSpPr>
          <p:cNvPr id="43" name="Rectangle 42"/>
          <p:cNvSpPr/>
          <p:nvPr/>
        </p:nvSpPr>
        <p:spPr>
          <a:xfrm>
            <a:off x="7215051" y="4702617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uk-UA" dirty="0"/>
          </a:p>
        </p:txBody>
      </p:sp>
      <p:sp>
        <p:nvSpPr>
          <p:cNvPr id="44" name="Rectangle 43"/>
          <p:cNvSpPr/>
          <p:nvPr/>
        </p:nvSpPr>
        <p:spPr>
          <a:xfrm>
            <a:off x="7215051" y="5161994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2457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Nanoservices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43203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6629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E55C34E-EA17-4D7D-A5E1-318FB8B34B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8E55C34E-EA17-4D7D-A5E1-318FB8B34B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0534819-E3F9-4722-8C74-0BB3D1E56C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F0534819-E3F9-4722-8C74-0BB3D1E56C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FBF58EB-D5D6-4CB0-8FC6-944E4C132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7FBF58EB-D5D6-4CB0-8FC6-944E4C132A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14F5CC8-DF57-40C4-834E-2D73D6366F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dgm id="{014F5CC8-DF57-40C4-834E-2D73D6366F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1707ECF-1A65-4211-9275-EF5BBC2229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dgm id="{21707ECF-1A65-4211-9275-EF5BBC2229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45754" y="1174268"/>
            <a:ext cx="7241726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 err="1" smtClean="0">
                <a:ln w="11430"/>
                <a:solidFill>
                  <a:srgbClr val="FF0000"/>
                </a:solidFill>
                <a:effectLst>
                  <a:glow rad="50800">
                    <a:schemeClr val="tx1">
                      <a:alpha val="75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microservices</a:t>
            </a:r>
            <a:r>
              <a:rPr lang="en-US" sz="9600" b="1" spc="50" dirty="0">
                <a:ln w="11430"/>
                <a:solidFill>
                  <a:srgbClr val="FF0000"/>
                </a:solidFill>
                <a:effectLst>
                  <a:glow rad="50800">
                    <a:schemeClr val="tx1">
                      <a:alpha val="75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9600" b="1" spc="50" dirty="0">
                <a:ln w="11430"/>
                <a:solidFill>
                  <a:srgbClr val="FF0000"/>
                </a:solidFill>
                <a:effectLst>
                  <a:glow rad="50800">
                    <a:schemeClr val="tx1">
                      <a:alpha val="75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9600" b="1" spc="50" dirty="0" smtClean="0">
                <a:ln w="11430"/>
                <a:solidFill>
                  <a:srgbClr val="FF0000"/>
                </a:solidFill>
                <a:effectLst>
                  <a:glow rad="50800">
                    <a:schemeClr val="tx1">
                      <a:alpha val="75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</a:t>
            </a:r>
          </a:p>
          <a:p>
            <a:pPr algn="ctr"/>
            <a:r>
              <a:rPr lang="en-US" sz="9600" b="1" spc="50" dirty="0" smtClean="0">
                <a:ln w="11430"/>
                <a:solidFill>
                  <a:srgbClr val="FF0000"/>
                </a:solidFill>
                <a:effectLst>
                  <a:glow rad="50800">
                    <a:schemeClr val="tx1">
                      <a:alpha val="75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architecture</a:t>
            </a:r>
            <a:endParaRPr lang="en-US" sz="9600" b="1" spc="50" dirty="0">
              <a:ln w="11430"/>
              <a:solidFill>
                <a:srgbClr val="FF0000"/>
              </a:solidFill>
              <a:effectLst>
                <a:glow rad="50800">
                  <a:schemeClr val="tx1">
                    <a:alpha val="75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3442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7829" y="1174268"/>
            <a:ext cx="8357577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 err="1" smtClean="0">
                <a:ln w="11430"/>
                <a:solidFill>
                  <a:srgbClr val="FF0000"/>
                </a:solidFill>
                <a:effectLst>
                  <a:glow rad="50800">
                    <a:schemeClr val="tx1">
                      <a:alpha val="75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microservices</a:t>
            </a:r>
            <a:r>
              <a:rPr lang="en-US" sz="9600" b="1" spc="50" dirty="0">
                <a:ln w="11430"/>
                <a:solidFill>
                  <a:srgbClr val="FF0000"/>
                </a:solidFill>
                <a:effectLst>
                  <a:glow rad="50800">
                    <a:schemeClr val="tx1">
                      <a:alpha val="75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9600" b="1" spc="50" dirty="0">
                <a:ln w="11430"/>
                <a:solidFill>
                  <a:srgbClr val="FF0000"/>
                </a:solidFill>
                <a:effectLst>
                  <a:glow rad="50800">
                    <a:schemeClr val="tx1">
                      <a:alpha val="75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9600" b="1" spc="50" dirty="0" smtClean="0">
                <a:ln w="11430"/>
                <a:solidFill>
                  <a:srgbClr val="FF0000"/>
                </a:solidFill>
                <a:effectLst>
                  <a:glow rad="50800">
                    <a:schemeClr val="tx1">
                      <a:alpha val="75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≠</a:t>
            </a:r>
            <a:br>
              <a:rPr lang="en-US" sz="9600" b="1" spc="50" dirty="0" smtClean="0">
                <a:ln w="11430"/>
                <a:solidFill>
                  <a:srgbClr val="FF0000"/>
                </a:solidFill>
                <a:effectLst>
                  <a:glow rad="50800">
                    <a:schemeClr val="tx1">
                      <a:alpha val="75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9600" b="1" spc="50" dirty="0" smtClean="0">
                <a:ln w="11430"/>
                <a:solidFill>
                  <a:srgbClr val="FF0000"/>
                </a:solidFill>
                <a:effectLst>
                  <a:glow rad="50800">
                    <a:schemeClr val="tx1">
                      <a:alpha val="75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golden </a:t>
            </a:r>
            <a:r>
              <a:rPr lang="en-US" sz="9600" b="1" spc="50" dirty="0">
                <a:ln w="11430"/>
                <a:solidFill>
                  <a:srgbClr val="FF0000"/>
                </a:solidFill>
                <a:effectLst>
                  <a:glow rad="50800">
                    <a:schemeClr val="tx1">
                      <a:alpha val="75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hammer</a:t>
            </a:r>
          </a:p>
        </p:txBody>
      </p:sp>
    </p:spTree>
    <p:extLst>
      <p:ext uri="{BB962C8B-B14F-4D97-AF65-F5344CB8AC3E}">
        <p14:creationId xmlns:p14="http://schemas.microsoft.com/office/powerpoint/2010/main" val="10024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SEVERAL</a:t>
            </a:r>
            <a:r>
              <a:rPr lang="en-US" dirty="0" smtClean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6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What and why?</a:t>
            </a:r>
          </a:p>
          <a:p>
            <a:pPr lvl="1"/>
            <a:r>
              <a:rPr lang="en-US" dirty="0" smtClean="0"/>
              <a:t>What is </a:t>
            </a:r>
            <a:r>
              <a:rPr lang="en-US" dirty="0" err="1" smtClean="0"/>
              <a:t>microservice</a:t>
            </a:r>
            <a:r>
              <a:rPr lang="en-US" dirty="0" smtClean="0"/>
              <a:t> </a:t>
            </a:r>
            <a:r>
              <a:rPr lang="en-US" dirty="0" smtClean="0"/>
              <a:t>architecture approach and why should I care?</a:t>
            </a:r>
          </a:p>
          <a:p>
            <a:r>
              <a:rPr lang="en-US" dirty="0" smtClean="0"/>
              <a:t>Several</a:t>
            </a:r>
            <a:r>
              <a:rPr lang="en-US" dirty="0" smtClean="0"/>
              <a:t> </a:t>
            </a:r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Several</a:t>
            </a:r>
            <a:r>
              <a:rPr lang="en-US" dirty="0" smtClean="0"/>
              <a:t> </a:t>
            </a:r>
            <a:r>
              <a:rPr lang="en-US" dirty="0" smtClean="0"/>
              <a:t>examples </a:t>
            </a:r>
            <a:r>
              <a:rPr lang="en-US" dirty="0" smtClean="0"/>
              <a:t>of </a:t>
            </a:r>
            <a:r>
              <a:rPr lang="en-US" dirty="0" err="1" smtClean="0"/>
              <a:t>microservice</a:t>
            </a:r>
            <a:r>
              <a:rPr lang="en-US" dirty="0" smtClean="0"/>
              <a:t> </a:t>
            </a:r>
            <a:r>
              <a:rPr lang="en-US" dirty="0" smtClean="0"/>
              <a:t>architecture from real life projects</a:t>
            </a:r>
          </a:p>
          <a:p>
            <a:r>
              <a:rPr lang="en-US" dirty="0" smtClean="0"/>
              <a:t>Implementation </a:t>
            </a:r>
            <a:r>
              <a:rPr lang="en-US" dirty="0" smtClean="0"/>
              <a:t>checklist</a:t>
            </a:r>
          </a:p>
          <a:p>
            <a:pPr lvl="1"/>
            <a:r>
              <a:rPr lang="en-US" dirty="0" smtClean="0"/>
              <a:t>Several important points you need to </a:t>
            </a:r>
            <a:r>
              <a:rPr lang="en-US" dirty="0" smtClean="0"/>
              <a:t>consider while </a:t>
            </a:r>
            <a:r>
              <a:rPr lang="en-US" dirty="0" smtClean="0"/>
              <a:t>planning your </a:t>
            </a:r>
            <a:r>
              <a:rPr lang="en-US" dirty="0" err="1" smtClean="0"/>
              <a:t>microservice</a:t>
            </a:r>
            <a:r>
              <a:rPr lang="en-US" dirty="0" smtClean="0"/>
              <a:t> </a:t>
            </a:r>
            <a:r>
              <a:rPr lang="en-US" dirty="0" smtClean="0"/>
              <a:t>architecture</a:t>
            </a:r>
          </a:p>
          <a:p>
            <a:r>
              <a:rPr lang="en-US" dirty="0" smtClean="0"/>
              <a:t>What about Azure?</a:t>
            </a:r>
          </a:p>
          <a:p>
            <a:pPr lvl="1"/>
            <a:r>
              <a:rPr lang="en-US" dirty="0" smtClean="0"/>
              <a:t>What Microsoft Azure can offer for my </a:t>
            </a:r>
            <a:r>
              <a:rPr lang="en-US" dirty="0" err="1" smtClean="0"/>
              <a:t>microservices</a:t>
            </a:r>
            <a:r>
              <a:rPr lang="en-US" dirty="0" smtClean="0"/>
              <a:t>?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5360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shop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4109096" y="1560815"/>
            <a:ext cx="914400" cy="1835608"/>
            <a:chOff x="457200" y="2039706"/>
            <a:chExt cx="914400" cy="1835608"/>
          </a:xfrm>
        </p:grpSpPr>
        <p:sp>
          <p:nvSpPr>
            <p:cNvPr id="4" name="Rectangle 3"/>
            <p:cNvSpPr/>
            <p:nvPr/>
          </p:nvSpPr>
          <p:spPr>
            <a:xfrm>
              <a:off x="457200" y="2039706"/>
              <a:ext cx="914400" cy="1835608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Identity</a:t>
              </a:r>
              <a:endParaRPr lang="uk-UA" dirty="0"/>
            </a:p>
          </p:txBody>
        </p:sp>
        <p:sp>
          <p:nvSpPr>
            <p:cNvPr id="5" name="Can 4"/>
            <p:cNvSpPr/>
            <p:nvPr/>
          </p:nvSpPr>
          <p:spPr>
            <a:xfrm>
              <a:off x="763801" y="3331740"/>
              <a:ext cx="301198" cy="400594"/>
            </a:xfrm>
            <a:prstGeom prst="ca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" name="Smiley Face 5"/>
            <p:cNvSpPr/>
            <p:nvPr/>
          </p:nvSpPr>
          <p:spPr>
            <a:xfrm>
              <a:off x="714103" y="2401112"/>
              <a:ext cx="400594" cy="400594"/>
            </a:xfrm>
            <a:prstGeom prst="smileyFac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7" name="Cube 6"/>
            <p:cNvSpPr/>
            <p:nvPr/>
          </p:nvSpPr>
          <p:spPr>
            <a:xfrm>
              <a:off x="714103" y="2866426"/>
              <a:ext cx="400594" cy="40059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39935" y="1800300"/>
            <a:ext cx="914400" cy="1356637"/>
            <a:chOff x="1898468" y="2970296"/>
            <a:chExt cx="914400" cy="1356637"/>
          </a:xfrm>
        </p:grpSpPr>
        <p:sp>
          <p:nvSpPr>
            <p:cNvPr id="8" name="Rectangle 7"/>
            <p:cNvSpPr/>
            <p:nvPr/>
          </p:nvSpPr>
          <p:spPr>
            <a:xfrm>
              <a:off x="1898468" y="2970296"/>
              <a:ext cx="914400" cy="1356637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Client</a:t>
              </a:r>
              <a:endParaRPr lang="uk-UA" dirty="0"/>
            </a:p>
          </p:txBody>
        </p:sp>
        <p:sp>
          <p:nvSpPr>
            <p:cNvPr id="10" name="Smiley Face 9"/>
            <p:cNvSpPr/>
            <p:nvPr/>
          </p:nvSpPr>
          <p:spPr>
            <a:xfrm>
              <a:off x="2155371" y="3331703"/>
              <a:ext cx="400594" cy="400594"/>
            </a:xfrm>
            <a:prstGeom prst="smileyFac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1" name="Cube 10"/>
            <p:cNvSpPr/>
            <p:nvPr/>
          </p:nvSpPr>
          <p:spPr>
            <a:xfrm>
              <a:off x="2155371" y="3797017"/>
              <a:ext cx="400594" cy="40059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543591" y="2569702"/>
            <a:ext cx="914400" cy="1356637"/>
            <a:chOff x="6783976" y="2970296"/>
            <a:chExt cx="914400" cy="1356637"/>
          </a:xfrm>
        </p:grpSpPr>
        <p:sp>
          <p:nvSpPr>
            <p:cNvPr id="12" name="Rectangle 11"/>
            <p:cNvSpPr/>
            <p:nvPr/>
          </p:nvSpPr>
          <p:spPr>
            <a:xfrm>
              <a:off x="6783976" y="2970296"/>
              <a:ext cx="914400" cy="1356637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Admin</a:t>
              </a:r>
              <a:endParaRPr lang="uk-UA" dirty="0"/>
            </a:p>
          </p:txBody>
        </p:sp>
        <p:sp>
          <p:nvSpPr>
            <p:cNvPr id="13" name="Smiley Face 12"/>
            <p:cNvSpPr/>
            <p:nvPr/>
          </p:nvSpPr>
          <p:spPr>
            <a:xfrm>
              <a:off x="7040879" y="3331703"/>
              <a:ext cx="400594" cy="400594"/>
            </a:xfrm>
            <a:prstGeom prst="smileyFac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4" name="Cube 13"/>
            <p:cNvSpPr/>
            <p:nvPr/>
          </p:nvSpPr>
          <p:spPr>
            <a:xfrm>
              <a:off x="7040879" y="3797017"/>
              <a:ext cx="400594" cy="40059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109096" y="3613801"/>
            <a:ext cx="914400" cy="1326156"/>
            <a:chOff x="5425440" y="5257524"/>
            <a:chExt cx="914400" cy="1326156"/>
          </a:xfrm>
        </p:grpSpPr>
        <p:sp>
          <p:nvSpPr>
            <p:cNvPr id="15" name="Rectangle 14"/>
            <p:cNvSpPr/>
            <p:nvPr/>
          </p:nvSpPr>
          <p:spPr>
            <a:xfrm>
              <a:off x="5425440" y="5257524"/>
              <a:ext cx="914400" cy="132615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Data</a:t>
              </a:r>
              <a:endParaRPr lang="uk-UA" dirty="0"/>
            </a:p>
          </p:txBody>
        </p:sp>
        <p:sp>
          <p:nvSpPr>
            <p:cNvPr id="16" name="Can 15"/>
            <p:cNvSpPr/>
            <p:nvPr/>
          </p:nvSpPr>
          <p:spPr>
            <a:xfrm>
              <a:off x="5732041" y="6084244"/>
              <a:ext cx="301198" cy="400594"/>
            </a:xfrm>
            <a:prstGeom prst="ca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8" name="Cube 17"/>
            <p:cNvSpPr/>
            <p:nvPr/>
          </p:nvSpPr>
          <p:spPr>
            <a:xfrm>
              <a:off x="5682343" y="5618930"/>
              <a:ext cx="400594" cy="40059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860297" y="3608352"/>
            <a:ext cx="914400" cy="1326156"/>
            <a:chOff x="4258492" y="5257524"/>
            <a:chExt cx="914400" cy="1326156"/>
          </a:xfrm>
        </p:grpSpPr>
        <p:sp>
          <p:nvSpPr>
            <p:cNvPr id="19" name="Rectangle 18"/>
            <p:cNvSpPr/>
            <p:nvPr/>
          </p:nvSpPr>
          <p:spPr>
            <a:xfrm>
              <a:off x="4258492" y="5257524"/>
              <a:ext cx="914400" cy="132615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Search</a:t>
              </a:r>
              <a:endParaRPr lang="uk-UA" dirty="0"/>
            </a:p>
          </p:txBody>
        </p:sp>
        <p:sp>
          <p:nvSpPr>
            <p:cNvPr id="20" name="Can 19"/>
            <p:cNvSpPr/>
            <p:nvPr/>
          </p:nvSpPr>
          <p:spPr>
            <a:xfrm>
              <a:off x="4565093" y="6084244"/>
              <a:ext cx="301198" cy="400594"/>
            </a:xfrm>
            <a:prstGeom prst="ca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1" name="Cube 20"/>
            <p:cNvSpPr/>
            <p:nvPr/>
          </p:nvSpPr>
          <p:spPr>
            <a:xfrm>
              <a:off x="4515395" y="5618930"/>
              <a:ext cx="400594" cy="40059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935992" y="5123817"/>
            <a:ext cx="914400" cy="1326156"/>
            <a:chOff x="3087189" y="5273714"/>
            <a:chExt cx="914400" cy="1326156"/>
          </a:xfrm>
        </p:grpSpPr>
        <p:sp>
          <p:nvSpPr>
            <p:cNvPr id="22" name="Rectangle 21"/>
            <p:cNvSpPr/>
            <p:nvPr/>
          </p:nvSpPr>
          <p:spPr>
            <a:xfrm>
              <a:off x="3087189" y="5273714"/>
              <a:ext cx="914400" cy="132615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Ad</a:t>
              </a:r>
              <a:endParaRPr lang="uk-UA" dirty="0"/>
            </a:p>
          </p:txBody>
        </p:sp>
        <p:sp>
          <p:nvSpPr>
            <p:cNvPr id="23" name="Can 22"/>
            <p:cNvSpPr/>
            <p:nvPr/>
          </p:nvSpPr>
          <p:spPr>
            <a:xfrm>
              <a:off x="3393790" y="6100434"/>
              <a:ext cx="301198" cy="400594"/>
            </a:xfrm>
            <a:prstGeom prst="ca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4" name="Cube 23"/>
            <p:cNvSpPr/>
            <p:nvPr/>
          </p:nvSpPr>
          <p:spPr>
            <a:xfrm>
              <a:off x="3344092" y="5635120"/>
              <a:ext cx="400594" cy="40059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716895" y="5756464"/>
            <a:ext cx="914400" cy="847491"/>
            <a:chOff x="7000791" y="5365523"/>
            <a:chExt cx="914400" cy="847491"/>
          </a:xfrm>
        </p:grpSpPr>
        <p:sp>
          <p:nvSpPr>
            <p:cNvPr id="32" name="Rectangle 31"/>
            <p:cNvSpPr/>
            <p:nvPr/>
          </p:nvSpPr>
          <p:spPr>
            <a:xfrm>
              <a:off x="7000791" y="5365523"/>
              <a:ext cx="914400" cy="847491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Social</a:t>
              </a:r>
              <a:endParaRPr lang="uk-UA" dirty="0"/>
            </a:p>
          </p:txBody>
        </p:sp>
        <p:sp>
          <p:nvSpPr>
            <p:cNvPr id="34" name="Cube 33"/>
            <p:cNvSpPr/>
            <p:nvPr/>
          </p:nvSpPr>
          <p:spPr>
            <a:xfrm>
              <a:off x="7257694" y="5726929"/>
              <a:ext cx="400594" cy="40059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cxnSp>
        <p:nvCxnSpPr>
          <p:cNvPr id="39" name="Straight Arrow Connector 38"/>
          <p:cNvCxnSpPr/>
          <p:nvPr/>
        </p:nvCxnSpPr>
        <p:spPr>
          <a:xfrm>
            <a:off x="1471155" y="1922221"/>
            <a:ext cx="2654761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8" idx="2"/>
            <a:endCxn id="19" idx="1"/>
          </p:cNvCxnSpPr>
          <p:nvPr/>
        </p:nvCxnSpPr>
        <p:spPr>
          <a:xfrm rot="16200000" flipH="1">
            <a:off x="871470" y="3282602"/>
            <a:ext cx="1114493" cy="863162"/>
          </a:xfrm>
          <a:prstGeom prst="bentConnector2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12" idx="2"/>
            <a:endCxn id="15" idx="3"/>
          </p:cNvCxnSpPr>
          <p:nvPr/>
        </p:nvCxnSpPr>
        <p:spPr>
          <a:xfrm rot="5400000">
            <a:off x="5836874" y="3112962"/>
            <a:ext cx="350540" cy="1977295"/>
          </a:xfrm>
          <a:prstGeom prst="bentConnector2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22" idx="3"/>
          </p:cNvCxnSpPr>
          <p:nvPr/>
        </p:nvCxnSpPr>
        <p:spPr>
          <a:xfrm flipH="1">
            <a:off x="3850392" y="4287745"/>
            <a:ext cx="3150400" cy="149915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32" idx="1"/>
          </p:cNvCxnSpPr>
          <p:nvPr/>
        </p:nvCxnSpPr>
        <p:spPr>
          <a:xfrm flipH="1" flipV="1">
            <a:off x="3854297" y="6180209"/>
            <a:ext cx="862598" cy="1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8" idx="2"/>
            <a:endCxn id="22" idx="1"/>
          </p:cNvCxnSpPr>
          <p:nvPr/>
        </p:nvCxnSpPr>
        <p:spPr>
          <a:xfrm rot="16200000" flipH="1">
            <a:off x="651584" y="3502487"/>
            <a:ext cx="2629958" cy="1938857"/>
          </a:xfrm>
          <a:prstGeom prst="bentConnector2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71"/>
          <p:cNvCxnSpPr>
            <a:stCxn id="22" idx="0"/>
          </p:cNvCxnSpPr>
          <p:nvPr/>
        </p:nvCxnSpPr>
        <p:spPr>
          <a:xfrm rot="5400000" flipH="1" flipV="1">
            <a:off x="3453464" y="4468185"/>
            <a:ext cx="595360" cy="715904"/>
          </a:xfrm>
          <a:prstGeom prst="bentConnector2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19" idx="3"/>
            <a:endCxn id="15" idx="1"/>
          </p:cNvCxnSpPr>
          <p:nvPr/>
        </p:nvCxnSpPr>
        <p:spPr>
          <a:xfrm>
            <a:off x="2774697" y="4271430"/>
            <a:ext cx="1334399" cy="5449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75"/>
          <p:cNvCxnSpPr>
            <a:stCxn id="12" idx="0"/>
          </p:cNvCxnSpPr>
          <p:nvPr/>
        </p:nvCxnSpPr>
        <p:spPr>
          <a:xfrm rot="16200000" flipV="1">
            <a:off x="5788552" y="1357463"/>
            <a:ext cx="447184" cy="1977294"/>
          </a:xfrm>
          <a:prstGeom prst="bentConnector2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8" name="Group 77"/>
          <p:cNvGrpSpPr/>
          <p:nvPr/>
        </p:nvGrpSpPr>
        <p:grpSpPr>
          <a:xfrm>
            <a:off x="2600524" y="2096621"/>
            <a:ext cx="914400" cy="1326156"/>
            <a:chOff x="4258492" y="5257524"/>
            <a:chExt cx="914400" cy="1326156"/>
          </a:xfrm>
        </p:grpSpPr>
        <p:sp>
          <p:nvSpPr>
            <p:cNvPr id="79" name="Rectangle 78"/>
            <p:cNvSpPr/>
            <p:nvPr/>
          </p:nvSpPr>
          <p:spPr>
            <a:xfrm>
              <a:off x="4258492" y="5257524"/>
              <a:ext cx="914400" cy="132615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Profile</a:t>
              </a:r>
              <a:endParaRPr lang="uk-UA" dirty="0"/>
            </a:p>
          </p:txBody>
        </p:sp>
        <p:sp>
          <p:nvSpPr>
            <p:cNvPr id="80" name="Can 79"/>
            <p:cNvSpPr/>
            <p:nvPr/>
          </p:nvSpPr>
          <p:spPr>
            <a:xfrm>
              <a:off x="4565093" y="6084244"/>
              <a:ext cx="301198" cy="400594"/>
            </a:xfrm>
            <a:prstGeom prst="ca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81" name="Cube 80"/>
            <p:cNvSpPr/>
            <p:nvPr/>
          </p:nvSpPr>
          <p:spPr>
            <a:xfrm>
              <a:off x="4515395" y="5618930"/>
              <a:ext cx="400594" cy="40059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cxnSp>
        <p:nvCxnSpPr>
          <p:cNvPr id="85" name="Elbow Connector 84"/>
          <p:cNvCxnSpPr>
            <a:stCxn id="79" idx="2"/>
          </p:cNvCxnSpPr>
          <p:nvPr/>
        </p:nvCxnSpPr>
        <p:spPr>
          <a:xfrm rot="16200000" flipH="1">
            <a:off x="3293965" y="3186536"/>
            <a:ext cx="578890" cy="1051372"/>
          </a:xfrm>
          <a:prstGeom prst="bentConnector2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8" idx="3"/>
          </p:cNvCxnSpPr>
          <p:nvPr/>
        </p:nvCxnSpPr>
        <p:spPr>
          <a:xfrm>
            <a:off x="1454335" y="2478619"/>
            <a:ext cx="1146189" cy="11686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155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portal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7611902" y="3134086"/>
            <a:ext cx="914400" cy="1835608"/>
            <a:chOff x="457200" y="2039706"/>
            <a:chExt cx="914400" cy="1835608"/>
          </a:xfrm>
        </p:grpSpPr>
        <p:sp>
          <p:nvSpPr>
            <p:cNvPr id="4" name="Rectangle 3"/>
            <p:cNvSpPr/>
            <p:nvPr/>
          </p:nvSpPr>
          <p:spPr>
            <a:xfrm>
              <a:off x="457200" y="2039706"/>
              <a:ext cx="914400" cy="1835608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Identity</a:t>
              </a:r>
              <a:endParaRPr lang="uk-UA" dirty="0"/>
            </a:p>
          </p:txBody>
        </p:sp>
        <p:sp>
          <p:nvSpPr>
            <p:cNvPr id="5" name="Can 4"/>
            <p:cNvSpPr/>
            <p:nvPr/>
          </p:nvSpPr>
          <p:spPr>
            <a:xfrm>
              <a:off x="763801" y="3331740"/>
              <a:ext cx="301198" cy="400594"/>
            </a:xfrm>
            <a:prstGeom prst="ca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" name="Smiley Face 5"/>
            <p:cNvSpPr/>
            <p:nvPr/>
          </p:nvSpPr>
          <p:spPr>
            <a:xfrm>
              <a:off x="714103" y="2401112"/>
              <a:ext cx="400594" cy="400594"/>
            </a:xfrm>
            <a:prstGeom prst="smileyFac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7" name="Cube 6"/>
            <p:cNvSpPr/>
            <p:nvPr/>
          </p:nvSpPr>
          <p:spPr>
            <a:xfrm>
              <a:off x="714103" y="2866426"/>
              <a:ext cx="400594" cy="40059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789331" y="1652284"/>
            <a:ext cx="914400" cy="833357"/>
            <a:chOff x="1074608" y="2223352"/>
            <a:chExt cx="914400" cy="833357"/>
          </a:xfrm>
        </p:grpSpPr>
        <p:sp>
          <p:nvSpPr>
            <p:cNvPr id="8" name="Rectangle 7"/>
            <p:cNvSpPr/>
            <p:nvPr/>
          </p:nvSpPr>
          <p:spPr>
            <a:xfrm>
              <a:off x="1074608" y="2223352"/>
              <a:ext cx="914400" cy="833357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Web</a:t>
              </a:r>
              <a:endParaRPr lang="uk-UA" dirty="0"/>
            </a:p>
          </p:txBody>
        </p:sp>
        <p:sp>
          <p:nvSpPr>
            <p:cNvPr id="10" name="Smiley Face 9"/>
            <p:cNvSpPr/>
            <p:nvPr/>
          </p:nvSpPr>
          <p:spPr>
            <a:xfrm>
              <a:off x="1331511" y="2584759"/>
              <a:ext cx="400594" cy="400594"/>
            </a:xfrm>
            <a:prstGeom prst="smileyFac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527621" y="1735966"/>
            <a:ext cx="1128660" cy="1356637"/>
            <a:chOff x="6909351" y="1560815"/>
            <a:chExt cx="1128660" cy="1356637"/>
          </a:xfrm>
        </p:grpSpPr>
        <p:sp>
          <p:nvSpPr>
            <p:cNvPr id="12" name="Rectangle 11"/>
            <p:cNvSpPr/>
            <p:nvPr/>
          </p:nvSpPr>
          <p:spPr>
            <a:xfrm>
              <a:off x="6909351" y="1560815"/>
              <a:ext cx="1128660" cy="1356637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Admin</a:t>
              </a:r>
              <a:endParaRPr lang="uk-UA" dirty="0"/>
            </a:p>
          </p:txBody>
        </p:sp>
        <p:sp>
          <p:nvSpPr>
            <p:cNvPr id="13" name="Smiley Face 12"/>
            <p:cNvSpPr/>
            <p:nvPr/>
          </p:nvSpPr>
          <p:spPr>
            <a:xfrm>
              <a:off x="7273384" y="1922222"/>
              <a:ext cx="400594" cy="400594"/>
            </a:xfrm>
            <a:prstGeom prst="smileyFac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4" name="Cube 13"/>
            <p:cNvSpPr/>
            <p:nvPr/>
          </p:nvSpPr>
          <p:spPr>
            <a:xfrm>
              <a:off x="7273384" y="2387536"/>
              <a:ext cx="400594" cy="40059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657600" y="3388811"/>
            <a:ext cx="914400" cy="1326156"/>
            <a:chOff x="5425440" y="5257524"/>
            <a:chExt cx="914400" cy="1326156"/>
          </a:xfrm>
        </p:grpSpPr>
        <p:sp>
          <p:nvSpPr>
            <p:cNvPr id="15" name="Rectangle 14"/>
            <p:cNvSpPr/>
            <p:nvPr/>
          </p:nvSpPr>
          <p:spPr>
            <a:xfrm>
              <a:off x="5425440" y="5257524"/>
              <a:ext cx="914400" cy="132615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Data</a:t>
              </a:r>
              <a:endParaRPr lang="uk-UA" dirty="0"/>
            </a:p>
          </p:txBody>
        </p:sp>
        <p:sp>
          <p:nvSpPr>
            <p:cNvPr id="16" name="Can 15"/>
            <p:cNvSpPr/>
            <p:nvPr/>
          </p:nvSpPr>
          <p:spPr>
            <a:xfrm>
              <a:off x="5732041" y="6084244"/>
              <a:ext cx="301198" cy="400594"/>
            </a:xfrm>
            <a:prstGeom prst="ca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8" name="Cube 17"/>
            <p:cNvSpPr/>
            <p:nvPr/>
          </p:nvSpPr>
          <p:spPr>
            <a:xfrm>
              <a:off x="5682343" y="5618930"/>
              <a:ext cx="400594" cy="40059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503434" y="4730208"/>
            <a:ext cx="1314994" cy="847491"/>
            <a:chOff x="5886094" y="5687973"/>
            <a:chExt cx="1314994" cy="847491"/>
          </a:xfrm>
        </p:grpSpPr>
        <p:sp>
          <p:nvSpPr>
            <p:cNvPr id="32" name="Rectangle 31"/>
            <p:cNvSpPr/>
            <p:nvPr/>
          </p:nvSpPr>
          <p:spPr>
            <a:xfrm>
              <a:off x="5886094" y="5687973"/>
              <a:ext cx="1314994" cy="847491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Notification</a:t>
              </a:r>
              <a:endParaRPr lang="uk-UA" dirty="0"/>
            </a:p>
          </p:txBody>
        </p:sp>
        <p:sp>
          <p:nvSpPr>
            <p:cNvPr id="34" name="Cube 33"/>
            <p:cNvSpPr/>
            <p:nvPr/>
          </p:nvSpPr>
          <p:spPr>
            <a:xfrm>
              <a:off x="6348098" y="6036391"/>
              <a:ext cx="400594" cy="40059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1513900" y="3095681"/>
            <a:ext cx="1314994" cy="847491"/>
            <a:chOff x="5886094" y="5687973"/>
            <a:chExt cx="1314994" cy="847491"/>
          </a:xfrm>
        </p:grpSpPr>
        <p:sp>
          <p:nvSpPr>
            <p:cNvPr id="47" name="Rectangle 46"/>
            <p:cNvSpPr/>
            <p:nvPr/>
          </p:nvSpPr>
          <p:spPr>
            <a:xfrm>
              <a:off x="5886094" y="5687973"/>
              <a:ext cx="1314994" cy="847491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Rendering</a:t>
              </a:r>
              <a:endParaRPr lang="uk-UA" dirty="0"/>
            </a:p>
          </p:txBody>
        </p:sp>
        <p:sp>
          <p:nvSpPr>
            <p:cNvPr id="48" name="Cube 47"/>
            <p:cNvSpPr/>
            <p:nvPr/>
          </p:nvSpPr>
          <p:spPr>
            <a:xfrm>
              <a:off x="6348098" y="6036391"/>
              <a:ext cx="400594" cy="40059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527621" y="3373571"/>
            <a:ext cx="1128660" cy="1356637"/>
            <a:chOff x="6909351" y="3087574"/>
            <a:chExt cx="1128660" cy="1356637"/>
          </a:xfrm>
        </p:grpSpPr>
        <p:sp>
          <p:nvSpPr>
            <p:cNvPr id="51" name="Rectangle 50"/>
            <p:cNvSpPr/>
            <p:nvPr/>
          </p:nvSpPr>
          <p:spPr>
            <a:xfrm>
              <a:off x="6909351" y="3087574"/>
              <a:ext cx="1128660" cy="1356637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Member</a:t>
              </a:r>
              <a:endParaRPr lang="uk-UA" dirty="0"/>
            </a:p>
          </p:txBody>
        </p:sp>
        <p:sp>
          <p:nvSpPr>
            <p:cNvPr id="52" name="Smiley Face 51"/>
            <p:cNvSpPr/>
            <p:nvPr/>
          </p:nvSpPr>
          <p:spPr>
            <a:xfrm>
              <a:off x="7273384" y="3448981"/>
              <a:ext cx="400594" cy="400594"/>
            </a:xfrm>
            <a:prstGeom prst="smileyFac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4" name="Cube 53"/>
            <p:cNvSpPr/>
            <p:nvPr/>
          </p:nvSpPr>
          <p:spPr>
            <a:xfrm>
              <a:off x="7273384" y="3914295"/>
              <a:ext cx="400594" cy="40059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5527621" y="5011176"/>
            <a:ext cx="1128660" cy="1356637"/>
            <a:chOff x="6909351" y="4805618"/>
            <a:chExt cx="1128660" cy="1356637"/>
          </a:xfrm>
        </p:grpSpPr>
        <p:sp>
          <p:nvSpPr>
            <p:cNvPr id="57" name="Rectangle 56"/>
            <p:cNvSpPr/>
            <p:nvPr/>
          </p:nvSpPr>
          <p:spPr>
            <a:xfrm>
              <a:off x="6909351" y="4805618"/>
              <a:ext cx="1128660" cy="1356637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Speaker</a:t>
              </a:r>
              <a:endParaRPr lang="uk-UA" dirty="0"/>
            </a:p>
          </p:txBody>
        </p:sp>
        <p:sp>
          <p:nvSpPr>
            <p:cNvPr id="59" name="Smiley Face 58"/>
            <p:cNvSpPr/>
            <p:nvPr/>
          </p:nvSpPr>
          <p:spPr>
            <a:xfrm>
              <a:off x="7273384" y="5167025"/>
              <a:ext cx="400594" cy="400594"/>
            </a:xfrm>
            <a:prstGeom prst="smileyFac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1" name="Cube 60"/>
            <p:cNvSpPr/>
            <p:nvPr/>
          </p:nvSpPr>
          <p:spPr>
            <a:xfrm>
              <a:off x="7273384" y="5632339"/>
              <a:ext cx="400594" cy="400594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cxnSp>
        <p:nvCxnSpPr>
          <p:cNvPr id="82" name="Elbow Connector 81"/>
          <p:cNvCxnSpPr>
            <a:stCxn id="12" idx="3"/>
            <a:endCxn id="4" idx="0"/>
          </p:cNvCxnSpPr>
          <p:nvPr/>
        </p:nvCxnSpPr>
        <p:spPr>
          <a:xfrm>
            <a:off x="6656281" y="2414285"/>
            <a:ext cx="1412821" cy="719801"/>
          </a:xfrm>
          <a:prstGeom prst="bentConnector2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/>
          <p:cNvCxnSpPr>
            <a:stCxn id="57" idx="3"/>
            <a:endCxn id="4" idx="2"/>
          </p:cNvCxnSpPr>
          <p:nvPr/>
        </p:nvCxnSpPr>
        <p:spPr>
          <a:xfrm flipV="1">
            <a:off x="6656281" y="4969694"/>
            <a:ext cx="1412821" cy="719801"/>
          </a:xfrm>
          <a:prstGeom prst="bentConnector2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51" idx="3"/>
            <a:endCxn id="4" idx="1"/>
          </p:cNvCxnSpPr>
          <p:nvPr/>
        </p:nvCxnSpPr>
        <p:spPr>
          <a:xfrm>
            <a:off x="6656281" y="4051890"/>
            <a:ext cx="955621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1" idx="1"/>
            <a:endCxn id="15" idx="3"/>
          </p:cNvCxnSpPr>
          <p:nvPr/>
        </p:nvCxnSpPr>
        <p:spPr>
          <a:xfrm flipH="1" flipV="1">
            <a:off x="4572000" y="4051889"/>
            <a:ext cx="955621" cy="1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89"/>
          <p:cNvCxnSpPr>
            <a:stCxn id="12" idx="1"/>
            <a:endCxn id="15" idx="0"/>
          </p:cNvCxnSpPr>
          <p:nvPr/>
        </p:nvCxnSpPr>
        <p:spPr>
          <a:xfrm rot="10800000" flipV="1">
            <a:off x="4114801" y="2414285"/>
            <a:ext cx="1412821" cy="974526"/>
          </a:xfrm>
          <a:prstGeom prst="bentConnector2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/>
          <p:cNvCxnSpPr>
            <a:stCxn id="57" idx="1"/>
            <a:endCxn id="15" idx="2"/>
          </p:cNvCxnSpPr>
          <p:nvPr/>
        </p:nvCxnSpPr>
        <p:spPr>
          <a:xfrm rot="10800000">
            <a:off x="4114801" y="4714967"/>
            <a:ext cx="1412821" cy="974528"/>
          </a:xfrm>
          <a:prstGeom prst="bentConnector2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/>
          <p:cNvCxnSpPr>
            <a:stCxn id="8" idx="2"/>
            <a:endCxn id="47" idx="1"/>
          </p:cNvCxnSpPr>
          <p:nvPr/>
        </p:nvCxnSpPr>
        <p:spPr>
          <a:xfrm rot="16200000" flipH="1">
            <a:off x="863322" y="2868849"/>
            <a:ext cx="1033786" cy="267369"/>
          </a:xfrm>
          <a:prstGeom prst="bentConnector2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Elbow Connector 102"/>
          <p:cNvCxnSpPr>
            <a:stCxn id="47" idx="3"/>
            <a:endCxn id="15" idx="1"/>
          </p:cNvCxnSpPr>
          <p:nvPr/>
        </p:nvCxnSpPr>
        <p:spPr>
          <a:xfrm>
            <a:off x="2828894" y="3519427"/>
            <a:ext cx="828706" cy="532462"/>
          </a:xfrm>
          <a:prstGeom prst="bentConnector3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Elbow Connector 104"/>
          <p:cNvCxnSpPr>
            <a:stCxn id="32" idx="3"/>
            <a:endCxn id="15" idx="1"/>
          </p:cNvCxnSpPr>
          <p:nvPr/>
        </p:nvCxnSpPr>
        <p:spPr>
          <a:xfrm flipV="1">
            <a:off x="2818428" y="4051889"/>
            <a:ext cx="839172" cy="1102065"/>
          </a:xfrm>
          <a:prstGeom prst="bentConnector3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880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Checklist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0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Microservices</a:t>
            </a:r>
            <a:r>
              <a:rPr lang="en-US" dirty="0" smtClean="0"/>
              <a:t> hosts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Configuration source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Routing and/or </a:t>
            </a:r>
            <a:r>
              <a:rPr lang="en-US" dirty="0" err="1" smtClean="0"/>
              <a:t>autodiscovery</a:t>
            </a:r>
            <a:r>
              <a:rPr lang="en-US" dirty="0" smtClean="0"/>
              <a:t> engine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Monitoring engine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Logging engine</a:t>
            </a:r>
          </a:p>
        </p:txBody>
      </p:sp>
    </p:spTree>
    <p:extLst>
      <p:ext uri="{BB962C8B-B14F-4D97-AF65-F5344CB8AC3E}">
        <p14:creationId xmlns:p14="http://schemas.microsoft.com/office/powerpoint/2010/main" val="1596426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CQRS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8983"/>
          </a:xfrm>
        </p:spPr>
        <p:txBody>
          <a:bodyPr>
            <a:normAutofit/>
          </a:bodyPr>
          <a:lstStyle/>
          <a:p>
            <a:r>
              <a:rPr lang="en-US" dirty="0" smtClean="0"/>
              <a:t>Synchronous queries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end request and wait for response with data</a:t>
            </a:r>
          </a:p>
          <a:p>
            <a:pPr lvl="1"/>
            <a:r>
              <a:rPr lang="en-US" dirty="0" smtClean="0"/>
              <a:t>it’s acceptable to join data on a client side</a:t>
            </a:r>
          </a:p>
          <a:p>
            <a:r>
              <a:rPr lang="en-US" dirty="0" smtClean="0"/>
              <a:t>Asynchronous commands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end request and wait for command unique id</a:t>
            </a:r>
          </a:p>
          <a:p>
            <a:pPr lvl="1"/>
            <a:r>
              <a:rPr lang="en-US" dirty="0" smtClean="0"/>
              <a:t>use command id to check execution status</a:t>
            </a:r>
          </a:p>
          <a:p>
            <a:pPr lvl="1"/>
            <a:r>
              <a:rPr lang="en-US" dirty="0" smtClean="0"/>
              <a:t>handling distributed transactions </a:t>
            </a:r>
            <a:r>
              <a:rPr lang="en-US" dirty="0" smtClean="0"/>
              <a:t>that </a:t>
            </a:r>
            <a:r>
              <a:rPr lang="en-US" dirty="0" smtClean="0"/>
              <a:t>affect several </a:t>
            </a:r>
            <a:r>
              <a:rPr lang="en-US" dirty="0" err="1" smtClean="0"/>
              <a:t>microservices</a:t>
            </a:r>
            <a:r>
              <a:rPr lang="en-US" dirty="0" smtClean="0"/>
              <a:t> can be tricky</a:t>
            </a:r>
          </a:p>
          <a:p>
            <a:pPr lvl="1"/>
            <a:r>
              <a:rPr lang="en-US" dirty="0" smtClean="0"/>
              <a:t>commands should be idempotent</a:t>
            </a:r>
          </a:p>
        </p:txBody>
      </p:sp>
    </p:spTree>
    <p:extLst>
      <p:ext uri="{BB962C8B-B14F-4D97-AF65-F5344CB8AC3E}">
        <p14:creationId xmlns:p14="http://schemas.microsoft.com/office/powerpoint/2010/main" val="682457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 theorem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41307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984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Eventual </a:t>
            </a:r>
            <a:r>
              <a:rPr lang="en-US" dirty="0" smtClean="0"/>
              <a:t>consistency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293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command for data modification was </a:t>
            </a:r>
            <a:r>
              <a:rPr lang="en-US" dirty="0" smtClean="0"/>
              <a:t>received, </a:t>
            </a:r>
            <a:r>
              <a:rPr lang="en-US" dirty="0"/>
              <a:t>it may take some time for new data to be available for querying</a:t>
            </a:r>
          </a:p>
          <a:p>
            <a:endParaRPr lang="uk-U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990115"/>
            <a:ext cx="585512" cy="91307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32411" y="3990115"/>
            <a:ext cx="914400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 app</a:t>
            </a:r>
            <a:endParaRPr lang="uk-UA" dirty="0"/>
          </a:p>
        </p:txBody>
      </p:sp>
      <p:sp>
        <p:nvSpPr>
          <p:cNvPr id="6" name="Rectangle 5"/>
          <p:cNvSpPr/>
          <p:nvPr/>
        </p:nvSpPr>
        <p:spPr>
          <a:xfrm>
            <a:off x="6409508" y="3990115"/>
            <a:ext cx="914400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  <a:endParaRPr lang="uk-UA" dirty="0"/>
          </a:p>
        </p:txBody>
      </p:sp>
      <p:sp>
        <p:nvSpPr>
          <p:cNvPr id="7" name="Can 6"/>
          <p:cNvSpPr/>
          <p:nvPr/>
        </p:nvSpPr>
        <p:spPr>
          <a:xfrm>
            <a:off x="7772400" y="3991436"/>
            <a:ext cx="914400" cy="913079"/>
          </a:xfrm>
          <a:prstGeom prst="ca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uk-UA" dirty="0"/>
          </a:p>
        </p:txBody>
      </p:sp>
      <p:sp>
        <p:nvSpPr>
          <p:cNvPr id="9" name="Can 8"/>
          <p:cNvSpPr/>
          <p:nvPr/>
        </p:nvSpPr>
        <p:spPr>
          <a:xfrm>
            <a:off x="2721428" y="5326881"/>
            <a:ext cx="914400" cy="913079"/>
          </a:xfrm>
          <a:prstGeom prst="ca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 cache</a:t>
            </a:r>
            <a:endParaRPr lang="uk-UA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246811" y="4299269"/>
            <a:ext cx="4162697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2246810" y="4599715"/>
            <a:ext cx="4162697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2"/>
            <a:endCxn id="9" idx="2"/>
          </p:cNvCxnSpPr>
          <p:nvPr/>
        </p:nvCxnSpPr>
        <p:spPr>
          <a:xfrm>
            <a:off x="1789611" y="4904515"/>
            <a:ext cx="931817" cy="878906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692311" y="3925583"/>
            <a:ext cx="1271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  <a:r>
              <a:rPr lang="en-US" dirty="0" smtClean="0"/>
              <a:t>rite entity</a:t>
            </a:r>
            <a:endParaRPr lang="uk-UA" dirty="0"/>
          </a:p>
        </p:txBody>
      </p:sp>
      <p:sp>
        <p:nvSpPr>
          <p:cNvPr id="18" name="TextBox 17"/>
          <p:cNvSpPr txBox="1"/>
          <p:nvPr/>
        </p:nvSpPr>
        <p:spPr>
          <a:xfrm>
            <a:off x="3916145" y="4604069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d = 42</a:t>
            </a:r>
            <a:endParaRPr lang="uk-UA" dirty="0"/>
          </a:p>
        </p:txBody>
      </p:sp>
      <p:sp>
        <p:nvSpPr>
          <p:cNvPr id="20" name="TextBox 19"/>
          <p:cNvSpPr txBox="1"/>
          <p:nvPr/>
        </p:nvSpPr>
        <p:spPr>
          <a:xfrm>
            <a:off x="946478" y="5414088"/>
            <a:ext cx="1206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write [ 42 ]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060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9" grpId="0" animBg="1"/>
      <p:bldP spid="17" grpId="0"/>
      <p:bldP spid="18" grpId="0"/>
      <p:bldP spid="2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Eventual </a:t>
            </a:r>
            <a:r>
              <a:rPr lang="en-US" dirty="0" smtClean="0"/>
              <a:t>consistency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293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command for data modification was </a:t>
            </a:r>
            <a:r>
              <a:rPr lang="en-US" dirty="0" smtClean="0"/>
              <a:t>received, </a:t>
            </a:r>
            <a:r>
              <a:rPr lang="en-US" dirty="0"/>
              <a:t>it may take some time for new data to be available for querying</a:t>
            </a:r>
          </a:p>
          <a:p>
            <a:endParaRPr lang="uk-U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990115"/>
            <a:ext cx="585512" cy="91307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32411" y="3990115"/>
            <a:ext cx="914400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 app</a:t>
            </a:r>
            <a:endParaRPr lang="uk-UA" dirty="0"/>
          </a:p>
        </p:txBody>
      </p:sp>
      <p:sp>
        <p:nvSpPr>
          <p:cNvPr id="6" name="Rectangle 5"/>
          <p:cNvSpPr/>
          <p:nvPr/>
        </p:nvSpPr>
        <p:spPr>
          <a:xfrm>
            <a:off x="6409508" y="3990115"/>
            <a:ext cx="914400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  <a:endParaRPr lang="uk-UA" dirty="0"/>
          </a:p>
        </p:txBody>
      </p:sp>
      <p:sp>
        <p:nvSpPr>
          <p:cNvPr id="7" name="Can 6"/>
          <p:cNvSpPr/>
          <p:nvPr/>
        </p:nvSpPr>
        <p:spPr>
          <a:xfrm>
            <a:off x="7772400" y="3991436"/>
            <a:ext cx="914400" cy="913079"/>
          </a:xfrm>
          <a:prstGeom prst="ca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uk-UA" dirty="0"/>
          </a:p>
        </p:txBody>
      </p:sp>
      <p:sp>
        <p:nvSpPr>
          <p:cNvPr id="9" name="Can 8"/>
          <p:cNvSpPr/>
          <p:nvPr/>
        </p:nvSpPr>
        <p:spPr>
          <a:xfrm>
            <a:off x="2721428" y="5326881"/>
            <a:ext cx="914400" cy="913079"/>
          </a:xfrm>
          <a:prstGeom prst="ca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 cache</a:t>
            </a:r>
            <a:endParaRPr lang="uk-UA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246811" y="4299269"/>
            <a:ext cx="4162697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2246810" y="4599715"/>
            <a:ext cx="4162697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857218" y="3929937"/>
            <a:ext cx="932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ead list</a:t>
            </a:r>
            <a:endParaRPr lang="uk-UA" dirty="0"/>
          </a:p>
        </p:txBody>
      </p:sp>
      <p:sp>
        <p:nvSpPr>
          <p:cNvPr id="18" name="TextBox 17"/>
          <p:cNvSpPr txBox="1"/>
          <p:nvPr/>
        </p:nvSpPr>
        <p:spPr>
          <a:xfrm>
            <a:off x="3574587" y="4599714"/>
            <a:ext cx="1507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[ 1, 20, 50, … ]</a:t>
            </a:r>
            <a:endParaRPr lang="uk-UA" dirty="0"/>
          </a:p>
        </p:txBody>
      </p:sp>
      <p:sp>
        <p:nvSpPr>
          <p:cNvPr id="19" name="TextBox 18"/>
          <p:cNvSpPr txBox="1"/>
          <p:nvPr/>
        </p:nvSpPr>
        <p:spPr>
          <a:xfrm>
            <a:off x="946478" y="5414088"/>
            <a:ext cx="1488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ead [ 42, 60 ]</a:t>
            </a:r>
            <a:endParaRPr lang="uk-UA" dirty="0"/>
          </a:p>
        </p:txBody>
      </p:sp>
      <p:cxnSp>
        <p:nvCxnSpPr>
          <p:cNvPr id="10" name="Straight Arrow Connector 9"/>
          <p:cNvCxnSpPr>
            <a:stCxn id="9" idx="2"/>
            <a:endCxn id="5" idx="2"/>
          </p:cNvCxnSpPr>
          <p:nvPr/>
        </p:nvCxnSpPr>
        <p:spPr>
          <a:xfrm flipH="1" flipV="1">
            <a:off x="1789611" y="4904515"/>
            <a:ext cx="931817" cy="878906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355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Eventual </a:t>
            </a:r>
            <a:r>
              <a:rPr lang="en-US" dirty="0" smtClean="0"/>
              <a:t>consistency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293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command for data modification was </a:t>
            </a:r>
            <a:r>
              <a:rPr lang="en-US" dirty="0" smtClean="0"/>
              <a:t>received, </a:t>
            </a:r>
            <a:r>
              <a:rPr lang="en-US" dirty="0"/>
              <a:t>it may take some time for new data to be available for querying</a:t>
            </a:r>
          </a:p>
          <a:p>
            <a:endParaRPr lang="uk-U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990115"/>
            <a:ext cx="585512" cy="91307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32411" y="3990115"/>
            <a:ext cx="914400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 app</a:t>
            </a:r>
            <a:endParaRPr lang="uk-UA" dirty="0"/>
          </a:p>
        </p:txBody>
      </p:sp>
      <p:sp>
        <p:nvSpPr>
          <p:cNvPr id="6" name="Rectangle 5"/>
          <p:cNvSpPr/>
          <p:nvPr/>
        </p:nvSpPr>
        <p:spPr>
          <a:xfrm>
            <a:off x="6409508" y="3990115"/>
            <a:ext cx="914400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  <a:endParaRPr lang="uk-UA" dirty="0"/>
          </a:p>
        </p:txBody>
      </p:sp>
      <p:sp>
        <p:nvSpPr>
          <p:cNvPr id="7" name="Can 6"/>
          <p:cNvSpPr/>
          <p:nvPr/>
        </p:nvSpPr>
        <p:spPr>
          <a:xfrm>
            <a:off x="7772400" y="3991436"/>
            <a:ext cx="914400" cy="913079"/>
          </a:xfrm>
          <a:prstGeom prst="ca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uk-UA" dirty="0"/>
          </a:p>
        </p:txBody>
      </p:sp>
      <p:sp>
        <p:nvSpPr>
          <p:cNvPr id="9" name="Can 8"/>
          <p:cNvSpPr/>
          <p:nvPr/>
        </p:nvSpPr>
        <p:spPr>
          <a:xfrm>
            <a:off x="2721428" y="5326881"/>
            <a:ext cx="914400" cy="913079"/>
          </a:xfrm>
          <a:prstGeom prst="ca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 cache</a:t>
            </a:r>
            <a:endParaRPr lang="uk-UA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246811" y="4299269"/>
            <a:ext cx="4162697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2246810" y="4599715"/>
            <a:ext cx="4162697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857218" y="3929937"/>
            <a:ext cx="932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ead list</a:t>
            </a:r>
            <a:endParaRPr lang="uk-UA" dirty="0"/>
          </a:p>
        </p:txBody>
      </p:sp>
      <p:sp>
        <p:nvSpPr>
          <p:cNvPr id="18" name="TextBox 17"/>
          <p:cNvSpPr txBox="1"/>
          <p:nvPr/>
        </p:nvSpPr>
        <p:spPr>
          <a:xfrm>
            <a:off x="3390358" y="4593967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[ 1, 20, 42, 50, … ]</a:t>
            </a:r>
            <a:endParaRPr lang="uk-UA" dirty="0"/>
          </a:p>
        </p:txBody>
      </p:sp>
      <p:cxnSp>
        <p:nvCxnSpPr>
          <p:cNvPr id="10" name="Straight Arrow Connector 9"/>
          <p:cNvCxnSpPr>
            <a:stCxn id="9" idx="2"/>
            <a:endCxn id="5" idx="2"/>
          </p:cNvCxnSpPr>
          <p:nvPr/>
        </p:nvCxnSpPr>
        <p:spPr>
          <a:xfrm flipH="1" flipV="1">
            <a:off x="1789611" y="4904515"/>
            <a:ext cx="931817" cy="878906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46478" y="5414088"/>
            <a:ext cx="14335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ead [ 60 ]</a:t>
            </a:r>
          </a:p>
          <a:p>
            <a:r>
              <a:rPr lang="en-US" dirty="0" smtClean="0"/>
              <a:t>remove [ 42 ]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05497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Azure?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17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and why?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6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Azure Service Fabric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Service Fabric itself is platform agnostic</a:t>
            </a:r>
          </a:p>
          <a:p>
            <a:r>
              <a:rPr lang="en-US" dirty="0" smtClean="0"/>
              <a:t>Stateless and </a:t>
            </a:r>
            <a:r>
              <a:rPr lang="en-US" dirty="0" err="1" smtClean="0"/>
              <a:t>statefull</a:t>
            </a:r>
            <a:r>
              <a:rPr lang="en-US" dirty="0" smtClean="0"/>
              <a:t> services</a:t>
            </a:r>
          </a:p>
          <a:p>
            <a:r>
              <a:rPr lang="en-US" dirty="0" smtClean="0"/>
              <a:t>Service discovery</a:t>
            </a:r>
          </a:p>
          <a:p>
            <a:r>
              <a:rPr lang="en-US" dirty="0" smtClean="0"/>
              <a:t>Health monitoring</a:t>
            </a:r>
          </a:p>
          <a:p>
            <a:r>
              <a:rPr lang="en-US" dirty="0" smtClean="0"/>
              <a:t>Fault domains and upgrade domains</a:t>
            </a:r>
          </a:p>
          <a:p>
            <a:r>
              <a:rPr lang="en-US" dirty="0" smtClean="0"/>
              <a:t>Enterprise-ready</a:t>
            </a:r>
            <a:endParaRPr lang="en-US" dirty="0" smtClean="0"/>
          </a:p>
          <a:p>
            <a:r>
              <a:rPr lang="en-US" dirty="0">
                <a:hlinkClick r:id="rId2"/>
              </a:rPr>
              <a:t>https://docs.microsoft.com/en-us/azure/service-fabric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215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and upgrade domains</a:t>
            </a:r>
            <a:endParaRPr lang="uk-U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8385327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Fault 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Fault 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Fault 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Fault</a:t>
                      </a:r>
                      <a:r>
                        <a:rPr lang="en-US" baseline="0" dirty="0" smtClean="0"/>
                        <a:t> 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Fault 5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Update 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Node 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Update 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Node 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Update 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Node 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Update 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Node 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Update 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Node 5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061029"/>
              </p:ext>
            </p:extLst>
          </p:nvPr>
        </p:nvGraphicFramePr>
        <p:xfrm>
          <a:off x="457200" y="4166326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Main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Primary reserved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Secondary reserved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Microservice</a:t>
                      </a:r>
                      <a:r>
                        <a:rPr lang="en-US" dirty="0" smtClean="0"/>
                        <a:t> 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Microservice</a:t>
                      </a:r>
                      <a:r>
                        <a:rPr lang="en-US" dirty="0" smtClean="0"/>
                        <a:t> 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Microservice</a:t>
                      </a:r>
                      <a:r>
                        <a:rPr lang="en-US" dirty="0" smtClean="0"/>
                        <a:t> 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Microservice</a:t>
                      </a:r>
                      <a:r>
                        <a:rPr lang="en-US" dirty="0" smtClean="0"/>
                        <a:t> 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Microservice</a:t>
                      </a:r>
                      <a:r>
                        <a:rPr lang="en-US" dirty="0" smtClean="0"/>
                        <a:t> 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3374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Azure App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dirty="0" smtClean="0"/>
              <a:t>.NET, Java, PHP, Node.JS, Python</a:t>
            </a:r>
          </a:p>
          <a:p>
            <a:r>
              <a:rPr lang="en-US" dirty="0" smtClean="0"/>
              <a:t>Shared web farm, isolated web apps</a:t>
            </a:r>
          </a:p>
          <a:p>
            <a:r>
              <a:rPr lang="en-US" dirty="0" smtClean="0"/>
              <a:t>Configuration management</a:t>
            </a:r>
          </a:p>
          <a:p>
            <a:r>
              <a:rPr lang="en-US" dirty="0" smtClean="0"/>
              <a:t>Backups</a:t>
            </a:r>
          </a:p>
          <a:p>
            <a:r>
              <a:rPr lang="en-US" dirty="0" smtClean="0"/>
              <a:t>Sticky sessions</a:t>
            </a:r>
          </a:p>
          <a:p>
            <a:r>
              <a:rPr lang="en-US" dirty="0" smtClean="0"/>
              <a:t>Built-in MySQL database</a:t>
            </a:r>
          </a:p>
          <a:p>
            <a:r>
              <a:rPr lang="en-US" dirty="0">
                <a:hlinkClick r:id="rId2"/>
              </a:rPr>
              <a:t>https://docs.microsoft.com/en-us/azure/app-service-web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666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Azure App Services</a:t>
            </a:r>
            <a:endParaRPr lang="en-US" dirty="0"/>
          </a:p>
        </p:txBody>
      </p:sp>
      <p:sp>
        <p:nvSpPr>
          <p:cNvPr id="5" name="Trapezoid 4"/>
          <p:cNvSpPr/>
          <p:nvPr/>
        </p:nvSpPr>
        <p:spPr>
          <a:xfrm>
            <a:off x="3082834" y="2420983"/>
            <a:ext cx="2978332" cy="574766"/>
          </a:xfrm>
          <a:prstGeom prst="trapezoi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NLB</a:t>
            </a:r>
            <a:endParaRPr lang="uk-UA" dirty="0"/>
          </a:p>
        </p:txBody>
      </p:sp>
      <p:sp>
        <p:nvSpPr>
          <p:cNvPr id="7" name="Rectangle 6"/>
          <p:cNvSpPr/>
          <p:nvPr/>
        </p:nvSpPr>
        <p:spPr>
          <a:xfrm>
            <a:off x="457200" y="5582194"/>
            <a:ext cx="8229600" cy="10189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/>
          <a:lstStyle/>
          <a:p>
            <a:pPr algn="r"/>
            <a:r>
              <a:rPr lang="en-US" dirty="0" smtClean="0"/>
              <a:t>Distributed file system</a:t>
            </a:r>
            <a:endParaRPr lang="uk-UA" dirty="0"/>
          </a:p>
        </p:txBody>
      </p:sp>
      <p:sp>
        <p:nvSpPr>
          <p:cNvPr id="9" name="Flowchart: Card 8"/>
          <p:cNvSpPr/>
          <p:nvPr/>
        </p:nvSpPr>
        <p:spPr>
          <a:xfrm>
            <a:off x="583475" y="5689309"/>
            <a:ext cx="914400" cy="804672"/>
          </a:xfrm>
          <a:prstGeom prst="flowChartPunchedCar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1 root</a:t>
            </a:r>
            <a:endParaRPr lang="uk-UA" dirty="0"/>
          </a:p>
        </p:txBody>
      </p:sp>
      <p:sp>
        <p:nvSpPr>
          <p:cNvPr id="10" name="Flowchart: Card 9"/>
          <p:cNvSpPr/>
          <p:nvPr/>
        </p:nvSpPr>
        <p:spPr>
          <a:xfrm>
            <a:off x="1778727" y="5689309"/>
            <a:ext cx="914400" cy="804672"/>
          </a:xfrm>
          <a:prstGeom prst="flowChartPunchedCar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2 root</a:t>
            </a:r>
            <a:endParaRPr lang="uk-UA" dirty="0"/>
          </a:p>
        </p:txBody>
      </p:sp>
      <p:sp>
        <p:nvSpPr>
          <p:cNvPr id="11" name="Flowchart: Card 10"/>
          <p:cNvSpPr/>
          <p:nvPr/>
        </p:nvSpPr>
        <p:spPr>
          <a:xfrm>
            <a:off x="5364482" y="5689309"/>
            <a:ext cx="914400" cy="804672"/>
          </a:xfrm>
          <a:prstGeom prst="flowChartPunchedCar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5 root</a:t>
            </a:r>
            <a:endParaRPr lang="uk-UA" dirty="0"/>
          </a:p>
        </p:txBody>
      </p:sp>
      <p:sp>
        <p:nvSpPr>
          <p:cNvPr id="12" name="Flowchart: Card 11"/>
          <p:cNvSpPr/>
          <p:nvPr/>
        </p:nvSpPr>
        <p:spPr>
          <a:xfrm>
            <a:off x="4169231" y="5689309"/>
            <a:ext cx="914400" cy="804672"/>
          </a:xfrm>
          <a:prstGeom prst="flowChartPunchedCar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4 root</a:t>
            </a:r>
            <a:endParaRPr lang="uk-UA" dirty="0"/>
          </a:p>
        </p:txBody>
      </p:sp>
      <p:sp>
        <p:nvSpPr>
          <p:cNvPr id="13" name="Flowchart: Card 12"/>
          <p:cNvSpPr/>
          <p:nvPr/>
        </p:nvSpPr>
        <p:spPr>
          <a:xfrm>
            <a:off x="2973979" y="5689309"/>
            <a:ext cx="914400" cy="804672"/>
          </a:xfrm>
          <a:prstGeom prst="flowChartPunchedCar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3 root</a:t>
            </a:r>
            <a:endParaRPr lang="uk-UA" dirty="0"/>
          </a:p>
        </p:txBody>
      </p:sp>
      <p:grpSp>
        <p:nvGrpSpPr>
          <p:cNvPr id="19" name="Group 18"/>
          <p:cNvGrpSpPr/>
          <p:nvPr/>
        </p:nvGrpSpPr>
        <p:grpSpPr>
          <a:xfrm>
            <a:off x="457200" y="3591515"/>
            <a:ext cx="1802674" cy="1207996"/>
            <a:chOff x="457200" y="3584984"/>
            <a:chExt cx="1802674" cy="1207996"/>
          </a:xfrm>
        </p:grpSpPr>
        <p:sp>
          <p:nvSpPr>
            <p:cNvPr id="6" name="Rectangle 5"/>
            <p:cNvSpPr/>
            <p:nvPr/>
          </p:nvSpPr>
          <p:spPr>
            <a:xfrm>
              <a:off x="457200" y="3584984"/>
              <a:ext cx="1802674" cy="120799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Server 1</a:t>
              </a:r>
              <a:endParaRPr lang="uk-UA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83475" y="3948248"/>
              <a:ext cx="714105" cy="70539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CPU</a:t>
              </a:r>
              <a:endParaRPr lang="uk-UA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426030" y="3948248"/>
              <a:ext cx="705394" cy="70539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RAM</a:t>
              </a:r>
              <a:endParaRPr lang="uk-UA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884126" y="3591515"/>
            <a:ext cx="1802674" cy="1207996"/>
            <a:chOff x="457200" y="3584984"/>
            <a:chExt cx="1802674" cy="1207996"/>
          </a:xfrm>
        </p:grpSpPr>
        <p:sp>
          <p:nvSpPr>
            <p:cNvPr id="21" name="Rectangle 20"/>
            <p:cNvSpPr/>
            <p:nvPr/>
          </p:nvSpPr>
          <p:spPr>
            <a:xfrm>
              <a:off x="457200" y="3584984"/>
              <a:ext cx="1802674" cy="120799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Server 4</a:t>
              </a:r>
              <a:endParaRPr lang="uk-UA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83475" y="3948248"/>
              <a:ext cx="714105" cy="70539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CPU</a:t>
              </a:r>
              <a:endParaRPr lang="uk-UA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426030" y="3948248"/>
              <a:ext cx="705394" cy="70539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RAM</a:t>
              </a:r>
              <a:endParaRPr lang="uk-UA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741818" y="3591515"/>
            <a:ext cx="1802674" cy="1207996"/>
            <a:chOff x="457200" y="3584984"/>
            <a:chExt cx="1802674" cy="1207996"/>
          </a:xfrm>
        </p:grpSpPr>
        <p:sp>
          <p:nvSpPr>
            <p:cNvPr id="29" name="Rectangle 28"/>
            <p:cNvSpPr/>
            <p:nvPr/>
          </p:nvSpPr>
          <p:spPr>
            <a:xfrm>
              <a:off x="457200" y="3584984"/>
              <a:ext cx="1802674" cy="120799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Server 3</a:t>
              </a:r>
              <a:endParaRPr lang="uk-UA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3475" y="3948248"/>
              <a:ext cx="714105" cy="70539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CPU</a:t>
              </a:r>
              <a:endParaRPr lang="uk-UA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426030" y="3948248"/>
              <a:ext cx="705394" cy="70539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RAM</a:t>
              </a:r>
              <a:endParaRPr lang="uk-UA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599509" y="3591515"/>
            <a:ext cx="1802674" cy="1207996"/>
            <a:chOff x="457200" y="3584984"/>
            <a:chExt cx="1802674" cy="1207996"/>
          </a:xfrm>
        </p:grpSpPr>
        <p:sp>
          <p:nvSpPr>
            <p:cNvPr id="33" name="Rectangle 32"/>
            <p:cNvSpPr/>
            <p:nvPr/>
          </p:nvSpPr>
          <p:spPr>
            <a:xfrm>
              <a:off x="457200" y="3584984"/>
              <a:ext cx="1802674" cy="120799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Server 2</a:t>
              </a:r>
              <a:endParaRPr lang="uk-UA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83475" y="3948248"/>
              <a:ext cx="714105" cy="70539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CPU</a:t>
              </a:r>
              <a:endParaRPr lang="uk-UA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426030" y="3948248"/>
              <a:ext cx="705394" cy="70539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RAM</a:t>
              </a:r>
              <a:endParaRPr lang="uk-UA" dirty="0"/>
            </a:p>
          </p:txBody>
        </p:sp>
      </p:grpSp>
      <p:cxnSp>
        <p:nvCxnSpPr>
          <p:cNvPr id="37" name="Elbow Connector 36"/>
          <p:cNvCxnSpPr>
            <a:stCxn id="5" idx="2"/>
            <a:endCxn id="6" idx="0"/>
          </p:cNvCxnSpPr>
          <p:nvPr/>
        </p:nvCxnSpPr>
        <p:spPr>
          <a:xfrm rot="5400000">
            <a:off x="2667386" y="1686901"/>
            <a:ext cx="595766" cy="3213463"/>
          </a:xfrm>
          <a:prstGeom prst="bentConnector3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5" idx="2"/>
            <a:endCxn id="33" idx="0"/>
          </p:cNvCxnSpPr>
          <p:nvPr/>
        </p:nvCxnSpPr>
        <p:spPr>
          <a:xfrm rot="5400000">
            <a:off x="3738540" y="2758055"/>
            <a:ext cx="595766" cy="1071154"/>
          </a:xfrm>
          <a:prstGeom prst="bentConnector3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5" idx="2"/>
            <a:endCxn id="29" idx="0"/>
          </p:cNvCxnSpPr>
          <p:nvPr/>
        </p:nvCxnSpPr>
        <p:spPr>
          <a:xfrm rot="16200000" flipH="1">
            <a:off x="4809694" y="2758054"/>
            <a:ext cx="595766" cy="1071155"/>
          </a:xfrm>
          <a:prstGeom prst="bentConnector3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5" idx="2"/>
            <a:endCxn id="21" idx="0"/>
          </p:cNvCxnSpPr>
          <p:nvPr/>
        </p:nvCxnSpPr>
        <p:spPr>
          <a:xfrm rot="16200000" flipH="1">
            <a:off x="5880848" y="1686900"/>
            <a:ext cx="595766" cy="3213463"/>
          </a:xfrm>
          <a:prstGeom prst="bentConnector3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6" idx="2"/>
          </p:cNvCxnSpPr>
          <p:nvPr/>
        </p:nvCxnSpPr>
        <p:spPr>
          <a:xfrm flipH="1">
            <a:off x="1358536" y="4799511"/>
            <a:ext cx="1" cy="782682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3" idx="2"/>
          </p:cNvCxnSpPr>
          <p:nvPr/>
        </p:nvCxnSpPr>
        <p:spPr>
          <a:xfrm>
            <a:off x="3500846" y="4799511"/>
            <a:ext cx="0" cy="782682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29" idx="2"/>
          </p:cNvCxnSpPr>
          <p:nvPr/>
        </p:nvCxnSpPr>
        <p:spPr>
          <a:xfrm>
            <a:off x="5643155" y="4799511"/>
            <a:ext cx="0" cy="782682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21" idx="2"/>
          </p:cNvCxnSpPr>
          <p:nvPr/>
        </p:nvCxnSpPr>
        <p:spPr>
          <a:xfrm>
            <a:off x="7785463" y="4799511"/>
            <a:ext cx="0" cy="782682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121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Azure App Services</a:t>
            </a:r>
            <a:endParaRPr lang="en-US" dirty="0"/>
          </a:p>
        </p:txBody>
      </p:sp>
      <p:sp>
        <p:nvSpPr>
          <p:cNvPr id="5" name="Trapezoid 4"/>
          <p:cNvSpPr/>
          <p:nvPr/>
        </p:nvSpPr>
        <p:spPr>
          <a:xfrm>
            <a:off x="3082834" y="2420983"/>
            <a:ext cx="2978332" cy="574766"/>
          </a:xfrm>
          <a:prstGeom prst="trapezoi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NLB</a:t>
            </a:r>
            <a:endParaRPr lang="uk-UA" dirty="0"/>
          </a:p>
        </p:txBody>
      </p:sp>
      <p:sp>
        <p:nvSpPr>
          <p:cNvPr id="7" name="Rectangle 6"/>
          <p:cNvSpPr/>
          <p:nvPr/>
        </p:nvSpPr>
        <p:spPr>
          <a:xfrm>
            <a:off x="457200" y="5582194"/>
            <a:ext cx="8229600" cy="10189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/>
          <a:lstStyle/>
          <a:p>
            <a:pPr algn="r"/>
            <a:r>
              <a:rPr lang="en-US" dirty="0" smtClean="0"/>
              <a:t>Distributed file system</a:t>
            </a:r>
            <a:endParaRPr lang="uk-UA" dirty="0"/>
          </a:p>
        </p:txBody>
      </p:sp>
      <p:sp>
        <p:nvSpPr>
          <p:cNvPr id="9" name="Flowchart: Card 8"/>
          <p:cNvSpPr/>
          <p:nvPr/>
        </p:nvSpPr>
        <p:spPr>
          <a:xfrm>
            <a:off x="583475" y="5689309"/>
            <a:ext cx="914400" cy="804672"/>
          </a:xfrm>
          <a:prstGeom prst="flowChartPunchedCar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1 root</a:t>
            </a:r>
            <a:endParaRPr lang="uk-UA" dirty="0"/>
          </a:p>
        </p:txBody>
      </p:sp>
      <p:sp>
        <p:nvSpPr>
          <p:cNvPr id="10" name="Flowchart: Card 9"/>
          <p:cNvSpPr/>
          <p:nvPr/>
        </p:nvSpPr>
        <p:spPr>
          <a:xfrm>
            <a:off x="1778727" y="5689309"/>
            <a:ext cx="914400" cy="804672"/>
          </a:xfrm>
          <a:prstGeom prst="flowChartPunchedCar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2 root</a:t>
            </a:r>
            <a:endParaRPr lang="uk-UA" dirty="0"/>
          </a:p>
        </p:txBody>
      </p:sp>
      <p:sp>
        <p:nvSpPr>
          <p:cNvPr id="11" name="Flowchart: Card 10"/>
          <p:cNvSpPr/>
          <p:nvPr/>
        </p:nvSpPr>
        <p:spPr>
          <a:xfrm>
            <a:off x="5364482" y="5689309"/>
            <a:ext cx="914400" cy="804672"/>
          </a:xfrm>
          <a:prstGeom prst="flowChartPunchedCar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5 root</a:t>
            </a:r>
            <a:endParaRPr lang="uk-UA" dirty="0"/>
          </a:p>
        </p:txBody>
      </p:sp>
      <p:sp>
        <p:nvSpPr>
          <p:cNvPr id="12" name="Flowchart: Card 11"/>
          <p:cNvSpPr/>
          <p:nvPr/>
        </p:nvSpPr>
        <p:spPr>
          <a:xfrm>
            <a:off x="4169231" y="5689309"/>
            <a:ext cx="914400" cy="804672"/>
          </a:xfrm>
          <a:prstGeom prst="flowChartPunchedCar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4 root</a:t>
            </a:r>
            <a:endParaRPr lang="uk-UA" dirty="0"/>
          </a:p>
        </p:txBody>
      </p:sp>
      <p:sp>
        <p:nvSpPr>
          <p:cNvPr id="13" name="Flowchart: Card 12"/>
          <p:cNvSpPr/>
          <p:nvPr/>
        </p:nvSpPr>
        <p:spPr>
          <a:xfrm>
            <a:off x="2973979" y="5689309"/>
            <a:ext cx="914400" cy="804672"/>
          </a:xfrm>
          <a:prstGeom prst="flowChartPunchedCar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3 root</a:t>
            </a:r>
            <a:endParaRPr lang="uk-UA" dirty="0"/>
          </a:p>
        </p:txBody>
      </p:sp>
      <p:grpSp>
        <p:nvGrpSpPr>
          <p:cNvPr id="19" name="Group 18"/>
          <p:cNvGrpSpPr/>
          <p:nvPr/>
        </p:nvGrpSpPr>
        <p:grpSpPr>
          <a:xfrm>
            <a:off x="457200" y="3591515"/>
            <a:ext cx="1802674" cy="1207996"/>
            <a:chOff x="457200" y="3584984"/>
            <a:chExt cx="1802674" cy="1207996"/>
          </a:xfrm>
        </p:grpSpPr>
        <p:sp>
          <p:nvSpPr>
            <p:cNvPr id="6" name="Rectangle 5"/>
            <p:cNvSpPr/>
            <p:nvPr/>
          </p:nvSpPr>
          <p:spPr>
            <a:xfrm>
              <a:off x="457200" y="3584984"/>
              <a:ext cx="1802674" cy="120799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Server 1</a:t>
              </a:r>
              <a:endParaRPr lang="uk-UA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83475" y="3948248"/>
              <a:ext cx="714105" cy="70539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CPU</a:t>
              </a:r>
              <a:endParaRPr lang="uk-UA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426030" y="3948248"/>
              <a:ext cx="705394" cy="70539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RAM</a:t>
              </a:r>
              <a:endParaRPr lang="uk-UA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884126" y="3591515"/>
            <a:ext cx="1802674" cy="1207996"/>
            <a:chOff x="457200" y="3584984"/>
            <a:chExt cx="1802674" cy="1207996"/>
          </a:xfrm>
        </p:grpSpPr>
        <p:sp>
          <p:nvSpPr>
            <p:cNvPr id="21" name="Rectangle 20"/>
            <p:cNvSpPr/>
            <p:nvPr/>
          </p:nvSpPr>
          <p:spPr>
            <a:xfrm>
              <a:off x="457200" y="3584984"/>
              <a:ext cx="1802674" cy="120799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Server 4</a:t>
              </a:r>
              <a:endParaRPr lang="uk-UA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83475" y="3948248"/>
              <a:ext cx="714105" cy="70539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CPU</a:t>
              </a:r>
              <a:endParaRPr lang="uk-UA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426030" y="3948248"/>
              <a:ext cx="705394" cy="70539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RAM</a:t>
              </a:r>
              <a:endParaRPr lang="uk-UA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741818" y="3591515"/>
            <a:ext cx="1802674" cy="1207996"/>
            <a:chOff x="457200" y="3584984"/>
            <a:chExt cx="1802674" cy="1207996"/>
          </a:xfrm>
        </p:grpSpPr>
        <p:sp>
          <p:nvSpPr>
            <p:cNvPr id="29" name="Rectangle 28"/>
            <p:cNvSpPr/>
            <p:nvPr/>
          </p:nvSpPr>
          <p:spPr>
            <a:xfrm>
              <a:off x="457200" y="3584984"/>
              <a:ext cx="1802674" cy="120799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Server 3</a:t>
              </a:r>
              <a:endParaRPr lang="uk-UA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3475" y="3948248"/>
              <a:ext cx="714105" cy="70539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CPU</a:t>
              </a:r>
              <a:endParaRPr lang="uk-UA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426030" y="3948248"/>
              <a:ext cx="705394" cy="70539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RAM</a:t>
              </a:r>
              <a:endParaRPr lang="uk-UA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599509" y="3591515"/>
            <a:ext cx="1802674" cy="1207996"/>
            <a:chOff x="457200" y="3584984"/>
            <a:chExt cx="1802674" cy="1207996"/>
          </a:xfrm>
        </p:grpSpPr>
        <p:sp>
          <p:nvSpPr>
            <p:cNvPr id="33" name="Rectangle 32"/>
            <p:cNvSpPr/>
            <p:nvPr/>
          </p:nvSpPr>
          <p:spPr>
            <a:xfrm>
              <a:off x="457200" y="3584984"/>
              <a:ext cx="1802674" cy="120799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Server 2</a:t>
              </a:r>
              <a:endParaRPr lang="uk-UA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83475" y="3948248"/>
              <a:ext cx="714105" cy="70539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CPU</a:t>
              </a:r>
              <a:endParaRPr lang="uk-UA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426030" y="3948248"/>
              <a:ext cx="705394" cy="70539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RAM</a:t>
              </a:r>
              <a:endParaRPr lang="uk-UA" dirty="0"/>
            </a:p>
          </p:txBody>
        </p:sp>
      </p:grpSp>
      <p:cxnSp>
        <p:nvCxnSpPr>
          <p:cNvPr id="16" name="Straight Arrow Connector 15"/>
          <p:cNvCxnSpPr>
            <a:endCxn id="5" idx="0"/>
          </p:cNvCxnSpPr>
          <p:nvPr/>
        </p:nvCxnSpPr>
        <p:spPr>
          <a:xfrm>
            <a:off x="4572000" y="1744980"/>
            <a:ext cx="0" cy="676003"/>
          </a:xfrm>
          <a:prstGeom prst="straightConnector1">
            <a:avLst/>
          </a:prstGeom>
          <a:ln w="57150" cmpd="sng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>
            <a:stCxn id="5" idx="2"/>
            <a:endCxn id="33" idx="0"/>
          </p:cNvCxnSpPr>
          <p:nvPr/>
        </p:nvCxnSpPr>
        <p:spPr>
          <a:xfrm rot="5400000">
            <a:off x="3738540" y="2758055"/>
            <a:ext cx="595766" cy="1071154"/>
          </a:xfrm>
          <a:prstGeom prst="curvedConnector3">
            <a:avLst/>
          </a:prstGeom>
          <a:ln w="38100"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stCxn id="33" idx="2"/>
            <a:endCxn id="12" idx="0"/>
          </p:cNvCxnSpPr>
          <p:nvPr/>
        </p:nvCxnSpPr>
        <p:spPr>
          <a:xfrm rot="16200000" flipH="1">
            <a:off x="3618739" y="4681617"/>
            <a:ext cx="889798" cy="1125585"/>
          </a:xfrm>
          <a:prstGeom prst="curvedConnector3">
            <a:avLst/>
          </a:prstGeom>
          <a:ln w="38100"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12" idx="3"/>
            <a:endCxn id="5" idx="0"/>
          </p:cNvCxnSpPr>
          <p:nvPr/>
        </p:nvCxnSpPr>
        <p:spPr>
          <a:xfrm flipH="1" flipV="1">
            <a:off x="4572000" y="2420983"/>
            <a:ext cx="511631" cy="3670662"/>
          </a:xfrm>
          <a:prstGeom prst="curvedConnector4">
            <a:avLst>
              <a:gd name="adj1" fmla="val -335530"/>
              <a:gd name="adj2" fmla="val 116192"/>
            </a:avLst>
          </a:prstGeom>
          <a:ln w="3810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2" name="Curved Connector 41"/>
          <p:cNvCxnSpPr>
            <a:stCxn id="5" idx="2"/>
            <a:endCxn id="6" idx="0"/>
          </p:cNvCxnSpPr>
          <p:nvPr/>
        </p:nvCxnSpPr>
        <p:spPr>
          <a:xfrm rot="5400000">
            <a:off x="2667386" y="1686901"/>
            <a:ext cx="595766" cy="3213463"/>
          </a:xfrm>
          <a:prstGeom prst="curvedConnector3">
            <a:avLst/>
          </a:prstGeom>
          <a:ln w="3810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stCxn id="6" idx="2"/>
            <a:endCxn id="10" idx="0"/>
          </p:cNvCxnSpPr>
          <p:nvPr/>
        </p:nvCxnSpPr>
        <p:spPr>
          <a:xfrm rot="16200000" flipH="1">
            <a:off x="1352333" y="4805715"/>
            <a:ext cx="889798" cy="877390"/>
          </a:xfrm>
          <a:prstGeom prst="curvedConnector3">
            <a:avLst/>
          </a:prstGeom>
          <a:ln w="3810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83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Azure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Built </a:t>
            </a:r>
            <a:r>
              <a:rPr lang="en-US" dirty="0" smtClean="0"/>
              <a:t>on top of Azure App Services</a:t>
            </a:r>
          </a:p>
          <a:p>
            <a:r>
              <a:rPr lang="en-US" dirty="0" smtClean="0"/>
              <a:t>Small and independent unit of work</a:t>
            </a:r>
          </a:p>
          <a:p>
            <a:r>
              <a:rPr lang="en-US" dirty="0" smtClean="0"/>
              <a:t>Designed for handling huge amount of small parallel independent executions</a:t>
            </a:r>
          </a:p>
          <a:p>
            <a:r>
              <a:rPr lang="en-US" dirty="0" smtClean="0"/>
              <a:t>Consider them as event handlers</a:t>
            </a:r>
          </a:p>
          <a:p>
            <a:r>
              <a:rPr lang="en-US" dirty="0" smtClean="0"/>
              <a:t>Triggers and bindings</a:t>
            </a:r>
          </a:p>
          <a:p>
            <a:r>
              <a:rPr lang="en-US" dirty="0" smtClean="0"/>
              <a:t>Can be chained to handle sequential workflow</a:t>
            </a:r>
          </a:p>
          <a:p>
            <a:r>
              <a:rPr lang="en-US" dirty="0" smtClean="0"/>
              <a:t>Dedicated and consumption pricing plans</a:t>
            </a:r>
          </a:p>
          <a:p>
            <a:r>
              <a:rPr lang="en-US" dirty="0">
                <a:hlinkClick r:id="rId2"/>
              </a:rPr>
              <a:t>https://docs.microsoft.com/en-us/azure/azure-functions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34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Azure Functions</a:t>
            </a:r>
            <a:endParaRPr lang="uk-U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591" y="2852731"/>
            <a:ext cx="5670817" cy="2020901"/>
          </a:xfrm>
        </p:spPr>
      </p:pic>
    </p:spTree>
    <p:extLst>
      <p:ext uri="{BB962C8B-B14F-4D97-AF65-F5344CB8AC3E}">
        <p14:creationId xmlns:p14="http://schemas.microsoft.com/office/powerpoint/2010/main" val="41333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Azure Functions bindings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618089"/>
              </p:ext>
            </p:extLst>
          </p:nvPr>
        </p:nvGraphicFramePr>
        <p:xfrm>
          <a:off x="417448" y="1417638"/>
          <a:ext cx="8309103" cy="534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8395"/>
                <a:gridCol w="2557717"/>
                <a:gridCol w="1172591"/>
                <a:gridCol w="876300"/>
                <a:gridCol w="105410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dirty="0">
                          <a:effectLst/>
                          <a:latin typeface="segoe-ui_semibold"/>
                        </a:rPr>
                        <a:t>Type</a:t>
                      </a:r>
                    </a:p>
                  </a:txBody>
                  <a:tcPr marL="152400" marR="152400" marT="114300" marB="1143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>
                          <a:effectLst/>
                          <a:latin typeface="segoe-ui_semibold"/>
                        </a:rPr>
                        <a:t>Service</a:t>
                      </a:r>
                    </a:p>
                  </a:txBody>
                  <a:tcPr marL="152400" marR="152400" marT="114300" marB="1143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dirty="0" smtClean="0">
                          <a:effectLst/>
                          <a:latin typeface="segoe-ui_semibold"/>
                        </a:rPr>
                        <a:t>Trigger</a:t>
                      </a:r>
                      <a:endParaRPr lang="en-US" sz="1200" b="0" dirty="0">
                        <a:effectLst/>
                        <a:latin typeface="segoe-ui_semibold"/>
                      </a:endParaRPr>
                    </a:p>
                  </a:txBody>
                  <a:tcPr marL="152400" marR="152400" marT="114300" marB="1143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>
                          <a:effectLst/>
                          <a:latin typeface="segoe-ui_semibold"/>
                        </a:rPr>
                        <a:t>Input</a:t>
                      </a:r>
                    </a:p>
                  </a:txBody>
                  <a:tcPr marL="152400" marR="152400" marT="114300" marB="11430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>
                          <a:effectLst/>
                          <a:latin typeface="segoe-ui_semibold"/>
                        </a:rPr>
                        <a:t>Output</a:t>
                      </a:r>
                    </a:p>
                  </a:txBody>
                  <a:tcPr marL="152400" marR="152400" marT="114300" marB="114300" anchor="b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200" u="none" strike="noStrike" dirty="0">
                          <a:solidFill>
                            <a:srgbClr val="0050C5"/>
                          </a:solidFill>
                          <a:effectLst/>
                        </a:rPr>
                        <a:t>Schedule</a:t>
                      </a:r>
                      <a:endParaRPr lang="en-US" sz="1200" dirty="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effectLst/>
                        </a:rPr>
                        <a:t>Azure Functions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endParaRPr lang="uk-UA" sz="120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endParaRPr lang="uk-UA" sz="1200">
                        <a:effectLst/>
                      </a:endParaRPr>
                    </a:p>
                  </a:txBody>
                  <a:tcPr marL="152400" marR="152400" marT="114300" marB="1143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200" u="none" strike="noStrike" dirty="0" smtClean="0">
                          <a:solidFill>
                            <a:srgbClr val="0050C5"/>
                          </a:solidFill>
                          <a:effectLst/>
                        </a:rPr>
                        <a:t>HTTP</a:t>
                      </a:r>
                      <a:endParaRPr lang="en-US" sz="1200" dirty="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>
                          <a:effectLst/>
                        </a:rPr>
                        <a:t>Azure Functions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endParaRPr lang="uk-UA" sz="120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 dirty="0" smtClean="0">
                          <a:effectLst/>
                        </a:rPr>
                        <a:t>✔</a:t>
                      </a:r>
                      <a:endParaRPr lang="uk-UA" sz="1200" dirty="0">
                        <a:effectLst/>
                      </a:endParaRPr>
                    </a:p>
                  </a:txBody>
                  <a:tcPr marL="152400" marR="152400" marT="114300" marB="1143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200" u="none" strike="noStrike" dirty="0">
                          <a:solidFill>
                            <a:srgbClr val="0050C5"/>
                          </a:solidFill>
                          <a:effectLst/>
                        </a:rPr>
                        <a:t>Blob Storage</a:t>
                      </a:r>
                      <a:endParaRPr lang="en-US" sz="1200" dirty="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effectLst/>
                        </a:rPr>
                        <a:t>Azure Storage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200" u="none" strike="noStrike" dirty="0">
                          <a:solidFill>
                            <a:srgbClr val="0050C5"/>
                          </a:solidFill>
                          <a:effectLst/>
                        </a:rPr>
                        <a:t>Events</a:t>
                      </a:r>
                      <a:endParaRPr lang="en-US" sz="1200" dirty="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effectLst/>
                        </a:rPr>
                        <a:t>Azure Event Hubs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endParaRPr lang="uk-UA" sz="120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 dirty="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200" u="none" strike="noStrike" dirty="0">
                          <a:solidFill>
                            <a:srgbClr val="0050C5"/>
                          </a:solidFill>
                          <a:effectLst/>
                        </a:rPr>
                        <a:t>Queues</a:t>
                      </a:r>
                      <a:endParaRPr lang="en-US" sz="1200" dirty="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>
                          <a:effectLst/>
                        </a:rPr>
                        <a:t>Azure Storage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endParaRPr lang="uk-UA" sz="120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200" u="none" strike="noStrike" dirty="0">
                          <a:solidFill>
                            <a:srgbClr val="0050C5"/>
                          </a:solidFill>
                          <a:effectLst/>
                        </a:rPr>
                        <a:t>Queues and topics</a:t>
                      </a:r>
                      <a:endParaRPr lang="en-US" sz="1200" dirty="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>
                          <a:effectLst/>
                        </a:rPr>
                        <a:t>Azure Service Bus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endParaRPr lang="uk-UA" sz="120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200" u="none" strike="noStrike" dirty="0">
                          <a:solidFill>
                            <a:srgbClr val="0050C5"/>
                          </a:solidFill>
                          <a:effectLst/>
                        </a:rPr>
                        <a:t>Storage tables</a:t>
                      </a:r>
                      <a:endParaRPr lang="en-US" sz="1200" dirty="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>
                          <a:effectLst/>
                        </a:rPr>
                        <a:t>Azure Storage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endParaRPr lang="uk-UA" sz="120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200" u="none" strike="noStrike" dirty="0">
                          <a:solidFill>
                            <a:srgbClr val="0050C5"/>
                          </a:solidFill>
                          <a:effectLst/>
                        </a:rPr>
                        <a:t>SQL tables</a:t>
                      </a:r>
                      <a:endParaRPr lang="en-US" sz="1200" dirty="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effectLst/>
                        </a:rPr>
                        <a:t>Azure Mobile Apps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endParaRPr lang="uk-UA" sz="120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200" u="none" strike="noStrike" dirty="0">
                          <a:solidFill>
                            <a:srgbClr val="0050C5"/>
                          </a:solidFill>
                          <a:effectLst/>
                        </a:rPr>
                        <a:t>No-SQL DB</a:t>
                      </a:r>
                      <a:endParaRPr lang="en-US" sz="1200" dirty="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effectLst/>
                        </a:rPr>
                        <a:t>Azure DocumentDB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endParaRPr lang="uk-UA" sz="120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200" u="none" strike="noStrike" dirty="0">
                          <a:solidFill>
                            <a:srgbClr val="0050C5"/>
                          </a:solidFill>
                          <a:effectLst/>
                        </a:rPr>
                        <a:t>Push Notifications</a:t>
                      </a:r>
                      <a:endParaRPr lang="en-US" sz="1200" dirty="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>
                          <a:effectLst/>
                        </a:rPr>
                        <a:t>Azure Notification Hubs</a:t>
                      </a: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endParaRPr lang="uk-UA" sz="120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endParaRPr lang="uk-UA" sz="120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200" u="none" strike="noStrike" dirty="0" err="1">
                          <a:solidFill>
                            <a:srgbClr val="0050C5"/>
                          </a:solidFill>
                          <a:effectLst/>
                        </a:rPr>
                        <a:t>Twilio</a:t>
                      </a:r>
                      <a:r>
                        <a:rPr lang="en-US" sz="1200" u="none" strike="noStrike" dirty="0">
                          <a:solidFill>
                            <a:srgbClr val="0050C5"/>
                          </a:solidFill>
                          <a:effectLst/>
                        </a:rPr>
                        <a:t> SMS Text</a:t>
                      </a:r>
                      <a:endParaRPr lang="en-US" sz="1200" dirty="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>
                          <a:effectLst/>
                        </a:rPr>
                        <a:t>Twilio</a:t>
                      </a:r>
                      <a:endParaRPr lang="en-US" sz="1200" dirty="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endParaRPr lang="uk-UA" sz="120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endParaRPr lang="uk-UA" sz="120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200" u="none" strike="noStrike" dirty="0" err="1">
                          <a:solidFill>
                            <a:srgbClr val="0050C5"/>
                          </a:solidFill>
                          <a:effectLst/>
                        </a:rPr>
                        <a:t>SendGrid</a:t>
                      </a:r>
                      <a:r>
                        <a:rPr lang="en-US" sz="1200" u="none" strike="noStrike" dirty="0">
                          <a:solidFill>
                            <a:srgbClr val="0050C5"/>
                          </a:solidFill>
                          <a:effectLst/>
                        </a:rPr>
                        <a:t> email</a:t>
                      </a:r>
                      <a:endParaRPr lang="en-US" sz="1200" dirty="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200" dirty="0" err="1">
                          <a:effectLst/>
                        </a:rPr>
                        <a:t>SendGrid</a:t>
                      </a:r>
                      <a:endParaRPr lang="en-US" sz="1200" dirty="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endParaRPr lang="uk-UA" sz="120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endParaRPr lang="uk-UA" sz="1200">
                        <a:effectLst/>
                      </a:endParaRPr>
                    </a:p>
                  </a:txBody>
                  <a:tcPr marL="152400" marR="152400" marT="114300" marB="1143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uk-UA" sz="1200" dirty="0">
                          <a:effectLst/>
                        </a:rPr>
                        <a:t>✔</a:t>
                      </a:r>
                    </a:p>
                  </a:txBody>
                  <a:tcPr marL="152400" marR="152400" marT="114300" marB="1143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44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Azure functions </a:t>
            </a:r>
            <a:r>
              <a:rPr lang="en-US" dirty="0" err="1" smtClean="0"/>
              <a:t>quickstart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cross-platform desktop apps using JavaScript and Azure</a:t>
            </a:r>
            <a:br>
              <a:rPr lang="en-US" dirty="0"/>
            </a:b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www.youtube.com/playlist?list=PLi8gartTlTVx7sKg3XLuCQik1XSgUMNgl</a:t>
            </a:r>
            <a:endParaRPr lang="en-US" dirty="0" smtClean="0"/>
          </a:p>
          <a:p>
            <a:r>
              <a:rPr lang="en-US" dirty="0" err="1" smtClean="0"/>
              <a:t>Sql</a:t>
            </a:r>
            <a:r>
              <a:rPr lang="en-US" dirty="0" smtClean="0"/>
              <a:t> Saturday </a:t>
            </a:r>
            <a:r>
              <a:rPr lang="en-US" dirty="0"/>
              <a:t>2017 </a:t>
            </a:r>
            <a:r>
              <a:rPr lang="en-US" dirty="0" smtClean="0"/>
              <a:t>Kyiv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www.youtube.com/playlist?list=PLi8gartTlTVxR9lGYAXUNTk1Mo0qG1j7i</a:t>
            </a:r>
            <a:endParaRPr lang="en-US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6080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Questions?</a:t>
            </a:r>
            <a:endParaRPr lang="en-US" sz="4000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050" y="643731"/>
            <a:ext cx="5111750" cy="5111750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Anton Boyko</a:t>
            </a:r>
          </a:p>
          <a:p>
            <a:r>
              <a:rPr lang="en-US" sz="2200" dirty="0" smtClean="0"/>
              <a:t>Microsoft Azure MVP</a:t>
            </a:r>
          </a:p>
          <a:p>
            <a:r>
              <a:rPr lang="en-US" sz="2200" dirty="0" smtClean="0"/>
              <a:t>Ninja Azure Consultant</a:t>
            </a:r>
          </a:p>
          <a:p>
            <a:r>
              <a:rPr lang="en-US" sz="2200" dirty="0" err="1" smtClean="0"/>
              <a:t>boyko.ant@live.com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02333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5994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976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E55C34E-EA17-4D7D-A5E1-318FB8B34B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8E55C34E-EA17-4D7D-A5E1-318FB8B34B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0534819-E3F9-4722-8C74-0BB3D1E56C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F0534819-E3F9-4722-8C74-0BB3D1E56C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FBF58EB-D5D6-4CB0-8FC6-944E4C132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7FBF58EB-D5D6-4CB0-8FC6-944E4C132A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14F5CC8-DF57-40C4-834E-2D73D6366F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dgm id="{014F5CC8-DF57-40C4-834E-2D73D6366F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1707ECF-1A65-4211-9275-EF5BBC2229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dgm id="{21707ECF-1A65-4211-9275-EF5BBC2229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Spaghetti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$conn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267F99"/>
                </a:solidFill>
                <a:latin typeface="Consolas" panose="020B0609020204030204" pitchFamily="49" charset="0"/>
              </a:rPr>
              <a:t>mysqli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servername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$username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$password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dbname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AF00DB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$conn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-&gt;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connect_error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AF00DB"/>
                </a:solidFill>
                <a:latin typeface="Consolas" panose="020B0609020204030204" pitchFamily="49" charset="0"/>
              </a:rPr>
              <a:t>    die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"Connection failed: 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. </a:t>
            </a: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$conn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-&gt;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connect_error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}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firstname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lastname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A31515"/>
                </a:solidFill>
                <a:latin typeface="Consolas" panose="020B0609020204030204" pitchFamily="49" charset="0"/>
              </a:rPr>
              <a:t>users"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$result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$conn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-&gt;query(</a:t>
            </a: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dirty="0">
                <a:solidFill>
                  <a:srgbClr val="AF00DB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$result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-&gt;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num_rows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&gt; </a:t>
            </a:r>
            <a:r>
              <a:rPr lang="en-US" dirty="0">
                <a:solidFill>
                  <a:srgbClr val="09885A"/>
                </a:solidFill>
                <a:latin typeface="Consolas" panose="020B060902020403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95E26"/>
                </a:solidFill>
                <a:latin typeface="Consolas" panose="020B0609020204030204" pitchFamily="49" charset="0"/>
              </a:rPr>
              <a:t>    echo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"&lt;table&gt;"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AF00DB"/>
                </a:solidFill>
                <a:latin typeface="Consolas" panose="020B0609020204030204" pitchFamily="49" charset="0"/>
              </a:rPr>
              <a:t>    while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$row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$result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-&gt;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fetch_assoc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()) {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95E26"/>
                </a:solidFill>
                <a:latin typeface="Consolas" panose="020B0609020204030204" pitchFamily="49" charset="0"/>
              </a:rPr>
              <a:t>        echo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"&lt;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tr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&gt;&lt;td&gt;"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95E26"/>
                </a:solidFill>
                <a:latin typeface="Consolas" panose="020B0609020204030204" pitchFamily="49" charset="0"/>
              </a:rPr>
              <a:t>        echo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$row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firstname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] .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"&lt;/td&gt;&lt;td&gt;"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. </a:t>
            </a: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$row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lastname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95E26"/>
                </a:solidFill>
                <a:latin typeface="Consolas" panose="020B0609020204030204" pitchFamily="49" charset="0"/>
              </a:rPr>
              <a:t>        echo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"&lt;/td&gt;&lt;/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tr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&gt;"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795E26"/>
                </a:solidFill>
                <a:latin typeface="Consolas" panose="020B0609020204030204" pitchFamily="49" charset="0"/>
              </a:rPr>
              <a:t>    echo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"&lt;/table&gt;"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} </a:t>
            </a:r>
            <a:r>
              <a:rPr lang="en-US" dirty="0">
                <a:solidFill>
                  <a:srgbClr val="AF00DB"/>
                </a:solidFill>
                <a:latin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95E26"/>
                </a:solidFill>
                <a:latin typeface="Consolas" panose="020B0609020204030204" pitchFamily="49" charset="0"/>
              </a:rPr>
              <a:t>    echo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"0 results"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dirty="0">
                <a:solidFill>
                  <a:srgbClr val="001080"/>
                </a:solidFill>
                <a:latin typeface="Consolas" panose="020B0609020204030204" pitchFamily="49" charset="0"/>
              </a:rPr>
              <a:t>$conn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-&gt;close();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67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Spaghetti 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28751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1436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E55C34E-EA17-4D7D-A5E1-318FB8B34B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8E55C34E-EA17-4D7D-A5E1-318FB8B34B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0534819-E3F9-4722-8C74-0BB3D1E56C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F0534819-E3F9-4722-8C74-0BB3D1E56C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FBF58EB-D5D6-4CB0-8FC6-944E4C132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7FBF58EB-D5D6-4CB0-8FC6-944E4C132A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14F5CC8-DF57-40C4-834E-2D73D6366F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dgm id="{014F5CC8-DF57-40C4-834E-2D73D6366F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1707ECF-1A65-4211-9275-EF5BBC2229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dgm id="{21707ECF-1A65-4211-9275-EF5BBC2229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3" y="0"/>
            <a:ext cx="8832891" cy="6858000"/>
          </a:xfrm>
        </p:spPr>
      </p:pic>
    </p:spTree>
    <p:extLst>
      <p:ext uri="{BB962C8B-B14F-4D97-AF65-F5344CB8AC3E}">
        <p14:creationId xmlns:p14="http://schemas.microsoft.com/office/powerpoint/2010/main" val="260344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Monolith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 </a:t>
            </a:r>
            <a:r>
              <a:rPr lang="en-US" dirty="0"/>
              <a:t>in which </a:t>
            </a:r>
            <a:r>
              <a:rPr lang="en-US" dirty="0" smtClean="0"/>
              <a:t>user </a:t>
            </a:r>
            <a:r>
              <a:rPr lang="en-US" dirty="0"/>
              <a:t>interface and data access code are combined into a single </a:t>
            </a:r>
            <a:r>
              <a:rPr lang="en-US" dirty="0" smtClean="0"/>
              <a:t>program.</a:t>
            </a:r>
          </a:p>
          <a:p>
            <a:r>
              <a:rPr lang="en-US" dirty="0"/>
              <a:t>D</a:t>
            </a:r>
            <a:r>
              <a:rPr lang="en-US" dirty="0" smtClean="0"/>
              <a:t>esign </a:t>
            </a:r>
            <a:r>
              <a:rPr lang="en-US" dirty="0" smtClean="0"/>
              <a:t>philosophy is that the application is responsible not just for a particular task, but can perform every step needed to complete a particular function.</a:t>
            </a:r>
          </a:p>
        </p:txBody>
      </p:sp>
    </p:spTree>
    <p:extLst>
      <p:ext uri="{BB962C8B-B14F-4D97-AF65-F5344CB8AC3E}">
        <p14:creationId xmlns:p14="http://schemas.microsoft.com/office/powerpoint/2010/main" val="2491267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Monolith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461552" y="1680750"/>
            <a:ext cx="1567543" cy="17852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Solution</a:t>
            </a:r>
            <a:endParaRPr lang="uk-UA" dirty="0"/>
          </a:p>
        </p:txBody>
      </p:sp>
      <p:sp>
        <p:nvSpPr>
          <p:cNvPr id="23" name="Rectangle 22"/>
          <p:cNvSpPr/>
          <p:nvPr/>
        </p:nvSpPr>
        <p:spPr>
          <a:xfrm>
            <a:off x="557346" y="2087875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Presentation</a:t>
            </a:r>
            <a:endParaRPr lang="uk-UA" dirty="0"/>
          </a:p>
        </p:txBody>
      </p:sp>
      <p:sp>
        <p:nvSpPr>
          <p:cNvPr id="24" name="Rectangle 23"/>
          <p:cNvSpPr/>
          <p:nvPr/>
        </p:nvSpPr>
        <p:spPr>
          <a:xfrm>
            <a:off x="557346" y="2547253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uk-UA" dirty="0"/>
          </a:p>
        </p:txBody>
      </p:sp>
      <p:sp>
        <p:nvSpPr>
          <p:cNvPr id="25" name="Rectangle 24"/>
          <p:cNvSpPr/>
          <p:nvPr/>
        </p:nvSpPr>
        <p:spPr>
          <a:xfrm>
            <a:off x="557346" y="3006630"/>
            <a:ext cx="1375954" cy="3570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uk-UA" dirty="0"/>
          </a:p>
        </p:txBody>
      </p:sp>
      <p:sp>
        <p:nvSpPr>
          <p:cNvPr id="27" name="Rectangle 26"/>
          <p:cNvSpPr/>
          <p:nvPr/>
        </p:nvSpPr>
        <p:spPr>
          <a:xfrm>
            <a:off x="3570514" y="5042263"/>
            <a:ext cx="1428206" cy="10711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dirty="0" smtClean="0"/>
              <a:t>Server</a:t>
            </a:r>
            <a:endParaRPr lang="uk-UA" dirty="0"/>
          </a:p>
        </p:txBody>
      </p:sp>
      <p:sp>
        <p:nvSpPr>
          <p:cNvPr id="28" name="Rectangle 27"/>
          <p:cNvSpPr/>
          <p:nvPr/>
        </p:nvSpPr>
        <p:spPr>
          <a:xfrm>
            <a:off x="3779519" y="5229497"/>
            <a:ext cx="1010195" cy="4397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Solution</a:t>
            </a:r>
            <a:endParaRPr lang="uk-UA" dirty="0"/>
          </a:p>
        </p:txBody>
      </p:sp>
      <p:sp>
        <p:nvSpPr>
          <p:cNvPr id="29" name="Rectangle 28"/>
          <p:cNvSpPr/>
          <p:nvPr/>
        </p:nvSpPr>
        <p:spPr>
          <a:xfrm>
            <a:off x="5207725" y="5042263"/>
            <a:ext cx="1428206" cy="10711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dirty="0" smtClean="0"/>
              <a:t>Server</a:t>
            </a:r>
            <a:endParaRPr lang="uk-UA" dirty="0"/>
          </a:p>
        </p:txBody>
      </p:sp>
      <p:sp>
        <p:nvSpPr>
          <p:cNvPr id="30" name="Rectangle 29"/>
          <p:cNvSpPr/>
          <p:nvPr/>
        </p:nvSpPr>
        <p:spPr>
          <a:xfrm>
            <a:off x="5416730" y="5229497"/>
            <a:ext cx="1010195" cy="4397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Solution</a:t>
            </a:r>
            <a:endParaRPr lang="uk-UA" dirty="0"/>
          </a:p>
        </p:txBody>
      </p:sp>
      <p:sp>
        <p:nvSpPr>
          <p:cNvPr id="31" name="Rectangle 30"/>
          <p:cNvSpPr/>
          <p:nvPr/>
        </p:nvSpPr>
        <p:spPr>
          <a:xfrm>
            <a:off x="6844936" y="5042263"/>
            <a:ext cx="1428206" cy="10711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dirty="0" smtClean="0"/>
              <a:t>Server</a:t>
            </a:r>
            <a:endParaRPr lang="uk-UA" dirty="0"/>
          </a:p>
        </p:txBody>
      </p:sp>
      <p:sp>
        <p:nvSpPr>
          <p:cNvPr id="32" name="Rectangle 31"/>
          <p:cNvSpPr/>
          <p:nvPr/>
        </p:nvSpPr>
        <p:spPr>
          <a:xfrm>
            <a:off x="7053941" y="5229497"/>
            <a:ext cx="1010195" cy="4397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Solution</a:t>
            </a:r>
            <a:endParaRPr lang="uk-UA" dirty="0"/>
          </a:p>
        </p:txBody>
      </p:sp>
      <p:sp>
        <p:nvSpPr>
          <p:cNvPr id="33" name="Trapezoid 32"/>
          <p:cNvSpPr/>
          <p:nvPr/>
        </p:nvSpPr>
        <p:spPr>
          <a:xfrm>
            <a:off x="4998719" y="3868778"/>
            <a:ext cx="1846216" cy="415839"/>
          </a:xfrm>
          <a:prstGeom prst="trapezoi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NLB</a:t>
            </a:r>
            <a:endParaRPr lang="uk-UA" dirty="0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3901441" y="4284617"/>
            <a:ext cx="1637210" cy="757646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4467495" y="4284617"/>
            <a:ext cx="1637210" cy="757646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9" name="Picture 3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071" y="1679124"/>
            <a:ext cx="585512" cy="913079"/>
          </a:xfrm>
          <a:prstGeom prst="rect">
            <a:avLst/>
          </a:prstGeom>
        </p:spPr>
      </p:pic>
      <p:cxnSp>
        <p:nvCxnSpPr>
          <p:cNvPr id="41" name="Straight Arrow Connector 40"/>
          <p:cNvCxnSpPr/>
          <p:nvPr/>
        </p:nvCxnSpPr>
        <p:spPr>
          <a:xfrm>
            <a:off x="5730239" y="2592203"/>
            <a:ext cx="0" cy="1276575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6113415" y="2592203"/>
            <a:ext cx="0" cy="1276575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163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746</TotalTime>
  <Words>1043</Words>
  <Application>Microsoft Office PowerPoint</Application>
  <PresentationFormat>On-screen Show (4:3)</PresentationFormat>
  <Paragraphs>400</Paragraphs>
  <Slides>39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Calibri</vt:lpstr>
      <vt:lpstr>Consolas</vt:lpstr>
      <vt:lpstr>segoe-ui_semibold</vt:lpstr>
      <vt:lpstr>Wingdings</vt:lpstr>
      <vt:lpstr>Office Theme</vt:lpstr>
      <vt:lpstr>Microservices?</vt:lpstr>
      <vt:lpstr>Agenda</vt:lpstr>
      <vt:lpstr>What and why?</vt:lpstr>
      <vt:lpstr>Criteria</vt:lpstr>
      <vt:lpstr>Spaghetti </vt:lpstr>
      <vt:lpstr>Spaghetti </vt:lpstr>
      <vt:lpstr>PowerPoint Presentation</vt:lpstr>
      <vt:lpstr>Monolith</vt:lpstr>
      <vt:lpstr>Monolith</vt:lpstr>
      <vt:lpstr>Monolith</vt:lpstr>
      <vt:lpstr>Microservices</vt:lpstr>
      <vt:lpstr>Microservices</vt:lpstr>
      <vt:lpstr>Microservices</vt:lpstr>
      <vt:lpstr>Nanoservices</vt:lpstr>
      <vt:lpstr>Nanoservices</vt:lpstr>
      <vt:lpstr>Nanoservices</vt:lpstr>
      <vt:lpstr>PowerPoint Presentation</vt:lpstr>
      <vt:lpstr>PowerPoint Presentation</vt:lpstr>
      <vt:lpstr>SEVERAL examples</vt:lpstr>
      <vt:lpstr>Online shop</vt:lpstr>
      <vt:lpstr>Community portal</vt:lpstr>
      <vt:lpstr>Implementation Checklist</vt:lpstr>
      <vt:lpstr>Infrastructure components</vt:lpstr>
      <vt:lpstr>CQRS</vt:lpstr>
      <vt:lpstr>CAP theorem</vt:lpstr>
      <vt:lpstr>Eventual consistency</vt:lpstr>
      <vt:lpstr>Eventual consistency</vt:lpstr>
      <vt:lpstr>Eventual consistency</vt:lpstr>
      <vt:lpstr>What about Azure?</vt:lpstr>
      <vt:lpstr>Azure Service Fabric</vt:lpstr>
      <vt:lpstr>Fault and upgrade domains</vt:lpstr>
      <vt:lpstr>Azure App Services</vt:lpstr>
      <vt:lpstr>Azure App Services</vt:lpstr>
      <vt:lpstr>Azure App Services</vt:lpstr>
      <vt:lpstr>Azure Functions</vt:lpstr>
      <vt:lpstr>Azure Functions</vt:lpstr>
      <vt:lpstr>Azure Functions bindings</vt:lpstr>
      <vt:lpstr>Azure functions quickstart</vt:lpstr>
      <vt:lpstr>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Anton Boyko</dc:creator>
  <cp:lastModifiedBy>Anton Boyko</cp:lastModifiedBy>
  <cp:revision>251</cp:revision>
  <dcterms:created xsi:type="dcterms:W3CDTF">2017-05-23T09:47:38Z</dcterms:created>
  <dcterms:modified xsi:type="dcterms:W3CDTF">2017-05-25T07:22:28Z</dcterms:modified>
</cp:coreProperties>
</file>